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m4a" ContentType="audi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31"/>
  </p:notesMasterIdLst>
  <p:sldIdLst>
    <p:sldId id="256" r:id="rId2"/>
    <p:sldId id="282" r:id="rId3"/>
    <p:sldId id="257" r:id="rId4"/>
    <p:sldId id="283" r:id="rId5"/>
    <p:sldId id="258" r:id="rId6"/>
    <p:sldId id="294" r:id="rId7"/>
    <p:sldId id="285" r:id="rId8"/>
    <p:sldId id="286" r:id="rId9"/>
    <p:sldId id="284" r:id="rId10"/>
    <p:sldId id="297" r:id="rId11"/>
    <p:sldId id="296" r:id="rId12"/>
    <p:sldId id="299" r:id="rId13"/>
    <p:sldId id="289" r:id="rId14"/>
    <p:sldId id="261" r:id="rId15"/>
    <p:sldId id="295" r:id="rId16"/>
    <p:sldId id="259" r:id="rId17"/>
    <p:sldId id="263" r:id="rId18"/>
    <p:sldId id="264" r:id="rId19"/>
    <p:sldId id="269" r:id="rId20"/>
    <p:sldId id="291" r:id="rId21"/>
    <p:sldId id="277" r:id="rId22"/>
    <p:sldId id="292" r:id="rId23"/>
    <p:sldId id="272" r:id="rId24"/>
    <p:sldId id="273" r:id="rId25"/>
    <p:sldId id="274" r:id="rId26"/>
    <p:sldId id="293" r:id="rId27"/>
    <p:sldId id="279" r:id="rId28"/>
    <p:sldId id="280" r:id="rId29"/>
    <p:sldId id="281" r:id="rId30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6E73"/>
    <a:srgbClr val="607D8B"/>
    <a:srgbClr val="26A69B"/>
    <a:srgbClr val="B2DFDB"/>
    <a:srgbClr val="CFD8DC"/>
    <a:srgbClr val="ECEFF1"/>
    <a:srgbClr val="EC4079"/>
    <a:srgbClr val="F8BBD0"/>
    <a:srgbClr val="FFCA28"/>
    <a:srgbClr val="FFECB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5854"/>
    <p:restoredTop sz="94580"/>
  </p:normalViewPr>
  <p:slideViewPr>
    <p:cSldViewPr snapToGrid="0" snapToObjects="1">
      <p:cViewPr>
        <p:scale>
          <a:sx n="120" d="100"/>
          <a:sy n="120" d="100"/>
        </p:scale>
        <p:origin x="1960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notesMaster" Target="notesMasters/notesMaster1.xml"/><Relationship Id="rId32" Type="http://schemas.openxmlformats.org/officeDocument/2006/relationships/presProps" Target="pres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B6277B-ABA5-FB45-A6F5-F97F9F01B61A}" type="datetimeFigureOut">
              <a:rPr kumimoji="1" lang="ja-JP" altLang="en-US" smtClean="0"/>
              <a:t>2018/12/7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8D5DDC-ADBA-474B-87B8-80A6085F4EB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08957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8D5DDC-ADBA-474B-87B8-80A6085F4EBA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99979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8D5DDC-ADBA-474B-87B8-80A6085F4EBA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454685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9224" y="1584251"/>
            <a:ext cx="8245549" cy="2606232"/>
          </a:xfrm>
        </p:spPr>
        <p:txBody>
          <a:bodyPr anchor="b"/>
          <a:lstStyle>
            <a:lvl1pPr algn="l">
              <a:defRPr sz="6000" b="0" i="0">
                <a:solidFill>
                  <a:srgbClr val="EE6E73"/>
                </a:solidFill>
                <a:latin typeface="Hiragino Sans W1" charset="-128"/>
                <a:ea typeface="Hiragino Sans W1" charset="-128"/>
                <a:cs typeface="Hiragino Sans W1" charset="-128"/>
              </a:defRPr>
            </a:lvl1pPr>
          </a:lstStyle>
          <a:p>
            <a:r>
              <a:rPr lang="ja-JP" altLang="en-US" dirty="0" smtClean="0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2998" y="5237844"/>
            <a:ext cx="6858000" cy="889575"/>
          </a:xfrm>
        </p:spPr>
        <p:txBody>
          <a:bodyPr/>
          <a:lstStyle>
            <a:lvl1pPr marL="0" indent="0" algn="ctr">
              <a:buNone/>
              <a:defRPr sz="2400" b="0" i="0">
                <a:solidFill>
                  <a:srgbClr val="607D8B"/>
                </a:solidFill>
                <a:latin typeface="Hiragino Sans W3" charset="-128"/>
                <a:ea typeface="Hiragino Sans W3" charset="-128"/>
                <a:cs typeface="Hiragino Sans W3" charset="-12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 dirty="0" smtClean="0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D5A14-C22C-784C-BB2A-5909E5FEECDE}" type="datetime1">
              <a:rPr kumimoji="1" lang="ja-JP" altLang="en-US" smtClean="0"/>
              <a:t>2018/12/7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F45C2-70C5-4D47-BB0C-84BB7D9D74D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826380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 smtClean="0"/>
              <a:t>プレースホルダーまでドラッグするかアイコンをクリックして図を追加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D22D0-B914-F345-BB74-D2338F45467F}" type="datetime1">
              <a:rPr kumimoji="1" lang="ja-JP" altLang="en-US" smtClean="0"/>
              <a:t>2018/12/7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F45C2-70C5-4D47-BB0C-84BB7D9D74D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484453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2257E-6072-D843-AFA5-A261A1AA5CB4}" type="datetime1">
              <a:rPr kumimoji="1" lang="ja-JP" altLang="en-US" smtClean="0"/>
              <a:t>2018/12/7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F45C2-70C5-4D47-BB0C-84BB7D9D74D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063208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3BAEA-3A2E-6941-AA86-F179AE8D9758}" type="datetime1">
              <a:rPr kumimoji="1" lang="ja-JP" altLang="en-US" smtClean="0"/>
              <a:t>2018/12/7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F45C2-70C5-4D47-BB0C-84BB7D9D74D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385929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9340" y="365126"/>
            <a:ext cx="7686010" cy="644967"/>
          </a:xfrm>
        </p:spPr>
        <p:txBody>
          <a:bodyPr/>
          <a:lstStyle>
            <a:lvl1pPr>
              <a:defRPr>
                <a:solidFill>
                  <a:srgbClr val="EE6E73"/>
                </a:solidFill>
              </a:defRPr>
            </a:lvl1pPr>
          </a:lstStyle>
          <a:p>
            <a:r>
              <a:rPr lang="ja-JP" altLang="en-US" dirty="0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169581"/>
            <a:ext cx="7886700" cy="5007382"/>
          </a:xfrm>
        </p:spPr>
        <p:txBody>
          <a:bodyPr/>
          <a:lstStyle>
            <a:lvl1pPr marL="228600" indent="-228600">
              <a:buFont typeface="Wingdings" charset="2"/>
              <a:buChar char="p"/>
              <a:defRPr b="0" i="0">
                <a:solidFill>
                  <a:srgbClr val="607D8B"/>
                </a:solidFill>
                <a:latin typeface="Hiragino Sans W3" charset="-128"/>
                <a:ea typeface="Hiragino Sans W3" charset="-128"/>
                <a:cs typeface="Hiragino Sans W3" charset="-128"/>
              </a:defRPr>
            </a:lvl1pPr>
            <a:lvl2pPr marL="685800" indent="-228600">
              <a:buFont typeface="Wingdings" charset="2"/>
              <a:buChar char="p"/>
              <a:defRPr b="0" i="0">
                <a:solidFill>
                  <a:srgbClr val="607D8B"/>
                </a:solidFill>
                <a:latin typeface="Hiragino Sans W3" charset="-128"/>
                <a:ea typeface="Hiragino Sans W3" charset="-128"/>
                <a:cs typeface="Hiragino Sans W3" charset="-128"/>
              </a:defRPr>
            </a:lvl2pPr>
            <a:lvl3pPr marL="1143000" indent="-228600">
              <a:buFont typeface="Wingdings" charset="2"/>
              <a:buChar char="p"/>
              <a:defRPr b="0" i="0">
                <a:solidFill>
                  <a:srgbClr val="607D8B"/>
                </a:solidFill>
                <a:latin typeface="Hiragino Sans W3" charset="-128"/>
                <a:ea typeface="Hiragino Sans W3" charset="-128"/>
                <a:cs typeface="Hiragino Sans W3" charset="-128"/>
              </a:defRPr>
            </a:lvl3pPr>
            <a:lvl4pPr marL="1600200" indent="-228600">
              <a:buFont typeface="Wingdings" charset="2"/>
              <a:buChar char="p"/>
              <a:defRPr b="0" i="0">
                <a:solidFill>
                  <a:srgbClr val="607D8B"/>
                </a:solidFill>
                <a:latin typeface="Hiragino Sans W3" charset="-128"/>
                <a:ea typeface="Hiragino Sans W3" charset="-128"/>
                <a:cs typeface="Hiragino Sans W3" charset="-128"/>
              </a:defRPr>
            </a:lvl4pPr>
            <a:lvl5pPr marL="2057400" indent="-228600">
              <a:buFont typeface="Wingdings" charset="2"/>
              <a:buChar char="p"/>
              <a:defRPr b="0" i="0">
                <a:solidFill>
                  <a:srgbClr val="607D8B"/>
                </a:solidFill>
                <a:latin typeface="Hiragino Sans W3" charset="-128"/>
                <a:ea typeface="Hiragino Sans W3" charset="-128"/>
                <a:cs typeface="Hiragino Sans W3" charset="-128"/>
              </a:defRPr>
            </a:lvl5pPr>
          </a:lstStyle>
          <a:p>
            <a:pPr lvl="0"/>
            <a:r>
              <a:rPr lang="ja-JP" altLang="en-US" dirty="0" smtClean="0"/>
              <a:t>マスター テキストの書式設定</a:t>
            </a:r>
          </a:p>
          <a:p>
            <a:pPr lvl="1"/>
            <a:r>
              <a:rPr lang="ja-JP" altLang="en-US" dirty="0" smtClean="0"/>
              <a:t>第 </a:t>
            </a:r>
            <a:r>
              <a:rPr lang="en-US" altLang="ja-JP" dirty="0" smtClean="0"/>
              <a:t>2 </a:t>
            </a:r>
            <a:r>
              <a:rPr lang="ja-JP" altLang="en-US" dirty="0" smtClean="0"/>
              <a:t>レベル</a:t>
            </a:r>
          </a:p>
          <a:p>
            <a:pPr lvl="2"/>
            <a:r>
              <a:rPr lang="ja-JP" altLang="en-US" dirty="0" smtClean="0"/>
              <a:t>第 </a:t>
            </a:r>
            <a:r>
              <a:rPr lang="en-US" altLang="ja-JP" dirty="0" smtClean="0"/>
              <a:t>3 </a:t>
            </a:r>
            <a:r>
              <a:rPr lang="ja-JP" altLang="en-US" dirty="0" smtClean="0"/>
              <a:t>レベル</a:t>
            </a:r>
          </a:p>
          <a:p>
            <a:pPr lvl="3"/>
            <a:r>
              <a:rPr lang="ja-JP" altLang="en-US" dirty="0" smtClean="0"/>
              <a:t>第 </a:t>
            </a:r>
            <a:r>
              <a:rPr lang="en-US" altLang="ja-JP" dirty="0" smtClean="0"/>
              <a:t>4 </a:t>
            </a:r>
            <a:r>
              <a:rPr lang="ja-JP" altLang="en-US" dirty="0" smtClean="0"/>
              <a:t>レベル</a:t>
            </a:r>
          </a:p>
          <a:p>
            <a:pPr lvl="4"/>
            <a:r>
              <a:rPr lang="ja-JP" altLang="en-US" dirty="0" smtClean="0"/>
              <a:t>第 </a:t>
            </a:r>
            <a:r>
              <a:rPr lang="en-US" altLang="ja-JP" dirty="0" smtClean="0"/>
              <a:t>5 </a:t>
            </a:r>
            <a:r>
              <a:rPr lang="ja-JP" altLang="en-US" dirty="0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85EE60-4336-6742-8214-C0FE0B496810}" type="datetime1">
              <a:rPr kumimoji="1" lang="ja-JP" altLang="en-US" smtClean="0"/>
              <a:t>2018/12/7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000" b="1" i="0">
                <a:solidFill>
                  <a:srgbClr val="607D8B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r>
              <a:rPr lang="en-US" altLang="ja-JP" dirty="0" smtClean="0"/>
              <a:t>#</a:t>
            </a:r>
            <a:fld id="{F281072A-F9EF-F645-A589-9593A608EAA6}" type="slidenum">
              <a:rPr lang="en-US" altLang="ja-JP" smtClean="0"/>
              <a:pPr/>
              <a:t>‹#›</a:t>
            </a:fld>
            <a:endParaRPr lang="ja-JP" altLang="en-US" dirty="0"/>
          </a:p>
        </p:txBody>
      </p:sp>
      <p:sp>
        <p:nvSpPr>
          <p:cNvPr id="7" name="正方形/長方形 6"/>
          <p:cNvSpPr/>
          <p:nvPr userDrawn="1"/>
        </p:nvSpPr>
        <p:spPr>
          <a:xfrm>
            <a:off x="628650" y="365126"/>
            <a:ext cx="94364" cy="644967"/>
          </a:xfrm>
          <a:prstGeom prst="rect">
            <a:avLst/>
          </a:prstGeom>
          <a:solidFill>
            <a:srgbClr val="EE6E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604020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 dirty="0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B9242-6BD4-DF4A-9A99-A27E19C318F3}" type="datetime1">
              <a:rPr kumimoji="1" lang="ja-JP" altLang="en-US" smtClean="0"/>
              <a:t>2018/12/7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F45C2-70C5-4D47-BB0C-84BB7D9D74D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943296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E48042-8026-C545-8067-AF30C5FB5407}" type="datetime1">
              <a:rPr kumimoji="1" lang="ja-JP" altLang="en-US" smtClean="0"/>
              <a:t>2018/12/7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F45C2-70C5-4D47-BB0C-84BB7D9D74D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525231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20F16-5D5F-D54D-B1DF-403462ECA3D1}" type="datetime1">
              <a:rPr kumimoji="1" lang="ja-JP" altLang="en-US" smtClean="0"/>
              <a:t>2018/12/7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F45C2-70C5-4D47-BB0C-84BB7D9D74D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139311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bg>
      <p:bgPr>
        <a:solidFill>
          <a:srgbClr val="EE6E7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994026"/>
            <a:ext cx="7886700" cy="644967"/>
          </a:xfrm>
        </p:spPr>
        <p:txBody>
          <a:bodyPr/>
          <a:lstStyle>
            <a:lvl1pPr>
              <a:defRPr b="1" i="0">
                <a:solidFill>
                  <a:srgbClr val="ECEFF1"/>
                </a:solidFill>
                <a:latin typeface="Hiragino Sans W6" charset="-128"/>
                <a:ea typeface="Hiragino Sans W6" charset="-128"/>
                <a:cs typeface="Hiragino Sans W6" charset="-128"/>
              </a:defRPr>
            </a:lvl1pPr>
          </a:lstStyle>
          <a:p>
            <a:r>
              <a:rPr lang="ja-JP" altLang="en-US" dirty="0" smtClean="0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69CBA-899C-6243-83A8-8504AC4A27A6}" type="datetime1">
              <a:rPr kumimoji="1" lang="ja-JP" altLang="en-US" smtClean="0"/>
              <a:t>2018/12/7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00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r>
              <a:rPr lang="en-US" altLang="ja-JP" dirty="0" smtClean="0"/>
              <a:t>#</a:t>
            </a:r>
            <a:fld id="{DC3F45C2-70C5-4D47-BB0C-84BB7D9D74D4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8418572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タイトルのみ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994026"/>
            <a:ext cx="7886700" cy="644967"/>
          </a:xfrm>
        </p:spPr>
        <p:txBody>
          <a:bodyPr/>
          <a:lstStyle>
            <a:lvl1pPr>
              <a:defRPr b="1" i="0">
                <a:solidFill>
                  <a:srgbClr val="EE6E73"/>
                </a:solidFill>
                <a:latin typeface="Hiragino Sans W6" charset="-128"/>
                <a:ea typeface="Hiragino Sans W6" charset="-128"/>
                <a:cs typeface="Hiragino Sans W6" charset="-128"/>
              </a:defRPr>
            </a:lvl1pPr>
          </a:lstStyle>
          <a:p>
            <a:r>
              <a:rPr lang="ja-JP" altLang="en-US" dirty="0" smtClean="0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07011-80B5-5346-A544-AC5E83ADBBF3}" type="datetime1">
              <a:rPr kumimoji="1" lang="ja-JP" altLang="en-US" smtClean="0"/>
              <a:t>2018/12/7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000"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r>
              <a:rPr lang="en-US" altLang="ja-JP" dirty="0" smtClean="0"/>
              <a:t>#</a:t>
            </a:r>
            <a:fld id="{DC3F45C2-70C5-4D47-BB0C-84BB7D9D74D4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3050689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7DE33-F0E1-A543-BD55-CCFD48DF867E}" type="datetime1">
              <a:rPr kumimoji="1" lang="ja-JP" altLang="en-US" smtClean="0"/>
              <a:t>2018/12/7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F45C2-70C5-4D47-BB0C-84BB7D9D74D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88023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2665A-CBB9-5445-97DC-E55C06FA8FAD}" type="datetime1">
              <a:rPr kumimoji="1" lang="ja-JP" altLang="en-US" smtClean="0"/>
              <a:t>2018/12/7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F45C2-70C5-4D47-BB0C-84BB7D9D74D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990741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6449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 dirty="0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dirty="0" smtClean="0"/>
              <a:t>マスター テキストの書式設定</a:t>
            </a:r>
          </a:p>
          <a:p>
            <a:pPr lvl="1"/>
            <a:r>
              <a:rPr lang="ja-JP" altLang="en-US" dirty="0" smtClean="0"/>
              <a:t>第 </a:t>
            </a:r>
            <a:r>
              <a:rPr lang="en-US" altLang="ja-JP" dirty="0" smtClean="0"/>
              <a:t>2 </a:t>
            </a:r>
            <a:r>
              <a:rPr lang="ja-JP" altLang="en-US" dirty="0" smtClean="0"/>
              <a:t>レベル</a:t>
            </a:r>
          </a:p>
          <a:p>
            <a:pPr lvl="2"/>
            <a:r>
              <a:rPr lang="ja-JP" altLang="en-US" dirty="0" smtClean="0"/>
              <a:t>第 </a:t>
            </a:r>
            <a:r>
              <a:rPr lang="en-US" altLang="ja-JP" dirty="0" smtClean="0"/>
              <a:t>3 </a:t>
            </a:r>
            <a:r>
              <a:rPr lang="ja-JP" altLang="en-US" dirty="0" smtClean="0"/>
              <a:t>レベル</a:t>
            </a:r>
          </a:p>
          <a:p>
            <a:pPr lvl="3"/>
            <a:r>
              <a:rPr lang="ja-JP" altLang="en-US" dirty="0" smtClean="0"/>
              <a:t>第 </a:t>
            </a:r>
            <a:r>
              <a:rPr lang="en-US" altLang="ja-JP" dirty="0" smtClean="0"/>
              <a:t>4 </a:t>
            </a:r>
            <a:r>
              <a:rPr lang="ja-JP" altLang="en-US" dirty="0" smtClean="0"/>
              <a:t>レベル</a:t>
            </a:r>
          </a:p>
          <a:p>
            <a:pPr lvl="4"/>
            <a:r>
              <a:rPr lang="ja-JP" altLang="en-US" dirty="0" smtClean="0"/>
              <a:t>第 </a:t>
            </a:r>
            <a:r>
              <a:rPr lang="en-US" altLang="ja-JP" dirty="0" smtClean="0"/>
              <a:t>5 </a:t>
            </a:r>
            <a:r>
              <a:rPr lang="ja-JP" altLang="en-US" dirty="0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7BCCAF-50AF-A341-ACD9-009CD74F2373}" type="datetime1">
              <a:rPr kumimoji="1" lang="ja-JP" altLang="en-US" smtClean="0"/>
              <a:t>2018/12/7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3F45C2-70C5-4D47-BB0C-84BB7D9D74D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826336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72" r:id="rId7"/>
    <p:sldLayoutId id="2147483667" r:id="rId8"/>
    <p:sldLayoutId id="2147483668" r:id="rId9"/>
    <p:sldLayoutId id="2147483669" r:id="rId10"/>
    <p:sldLayoutId id="2147483670" r:id="rId11"/>
    <p:sldLayoutId id="2147483671" r:id="rId12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b="0" i="0" kern="1200">
          <a:solidFill>
            <a:srgbClr val="EE6E73"/>
          </a:solidFill>
          <a:latin typeface="Hiragino Sans W1" charset="-128"/>
          <a:ea typeface="Hiragino Sans W1" charset="-128"/>
          <a:cs typeface="Hiragino Sans W1" charset="-128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charset="2"/>
        <a:buChar char="p"/>
        <a:defRPr kumimoji="1" sz="2800" b="0" i="0" kern="1200">
          <a:solidFill>
            <a:srgbClr val="607D8B"/>
          </a:solidFill>
          <a:latin typeface="Hiragino Sans W3" charset="-128"/>
          <a:ea typeface="Hiragino Sans W3" charset="-128"/>
          <a:cs typeface="Hiragino Sans W3" charset="-128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charset="2"/>
        <a:buChar char="p"/>
        <a:defRPr kumimoji="1" sz="2400" b="0" i="0" kern="1200">
          <a:solidFill>
            <a:srgbClr val="607D8B"/>
          </a:solidFill>
          <a:latin typeface="Hiragino Sans W3" charset="-128"/>
          <a:ea typeface="Hiragino Sans W3" charset="-128"/>
          <a:cs typeface="Hiragino Sans W3" charset="-128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charset="2"/>
        <a:buChar char="p"/>
        <a:defRPr kumimoji="1" sz="2000" b="0" i="0" kern="1200">
          <a:solidFill>
            <a:srgbClr val="607D8B"/>
          </a:solidFill>
          <a:latin typeface="Hiragino Sans W3" charset="-128"/>
          <a:ea typeface="Hiragino Sans W3" charset="-128"/>
          <a:cs typeface="Hiragino Sans W3" charset="-128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charset="2"/>
        <a:buChar char="p"/>
        <a:defRPr kumimoji="1" sz="1800" b="0" i="0" kern="1200">
          <a:solidFill>
            <a:srgbClr val="607D8B"/>
          </a:solidFill>
          <a:latin typeface="Hiragino Sans W3" charset="-128"/>
          <a:ea typeface="Hiragino Sans W3" charset="-128"/>
          <a:cs typeface="Hiragino Sans W3" charset="-128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charset="2"/>
        <a:buChar char="p"/>
        <a:defRPr kumimoji="1" sz="1800" b="0" i="0" kern="1200">
          <a:solidFill>
            <a:srgbClr val="607D8B"/>
          </a:solidFill>
          <a:latin typeface="Hiragino Sans W3" charset="-128"/>
          <a:ea typeface="Hiragino Sans W3" charset="-128"/>
          <a:cs typeface="Hiragino Sans W3" charset="-128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.xml"/><Relationship Id="rId5" Type="http://schemas.openxmlformats.org/officeDocument/2006/relationships/image" Target="../media/image1.png"/><Relationship Id="rId6" Type="http://schemas.openxmlformats.org/officeDocument/2006/relationships/image" Target="../media/image2.png"/><Relationship Id="rId1" Type="http://schemas.microsoft.com/office/2007/relationships/media" Target="../media/media1.m4a"/><Relationship Id="rId2" Type="http://schemas.openxmlformats.org/officeDocument/2006/relationships/audio" Target="../media/media1.m4a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image" Target="../media/image2.png"/><Relationship Id="rId1" Type="http://schemas.microsoft.com/office/2007/relationships/media" Target="../media/media10.m4a"/><Relationship Id="rId2" Type="http://schemas.openxmlformats.org/officeDocument/2006/relationships/audio" Target="../media/media10.m4a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.png"/><Relationship Id="rId1" Type="http://schemas.microsoft.com/office/2007/relationships/media" Target="../media/media11.m4a"/><Relationship Id="rId2" Type="http://schemas.openxmlformats.org/officeDocument/2006/relationships/audio" Target="../media/media11.m4a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.png"/><Relationship Id="rId1" Type="http://schemas.microsoft.com/office/2007/relationships/media" Target="../media/media12.m4a"/><Relationship Id="rId2" Type="http://schemas.openxmlformats.org/officeDocument/2006/relationships/audio" Target="../media/media12.m4a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2.xml"/><Relationship Id="rId5" Type="http://schemas.openxmlformats.org/officeDocument/2006/relationships/image" Target="../media/image2.png"/><Relationship Id="rId1" Type="http://schemas.microsoft.com/office/2007/relationships/media" Target="../media/media13.m4a"/><Relationship Id="rId2" Type="http://schemas.openxmlformats.org/officeDocument/2006/relationships/audio" Target="../media/media13.m4a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.png"/><Relationship Id="rId1" Type="http://schemas.microsoft.com/office/2007/relationships/media" Target="../media/media14.m4a"/><Relationship Id="rId2" Type="http://schemas.openxmlformats.org/officeDocument/2006/relationships/audio" Target="../media/media14.m4a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image" Target="../media/image2.png"/><Relationship Id="rId1" Type="http://schemas.microsoft.com/office/2007/relationships/media" Target="../media/media15.m4a"/><Relationship Id="rId2" Type="http://schemas.openxmlformats.org/officeDocument/2006/relationships/audio" Target="../media/media15.m4a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.png"/><Relationship Id="rId1" Type="http://schemas.microsoft.com/office/2007/relationships/media" Target="../media/media16.m4a"/><Relationship Id="rId2" Type="http://schemas.openxmlformats.org/officeDocument/2006/relationships/audio" Target="../media/media16.m4a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.png"/><Relationship Id="rId1" Type="http://schemas.microsoft.com/office/2007/relationships/media" Target="../media/media17.m4a"/><Relationship Id="rId2" Type="http://schemas.openxmlformats.org/officeDocument/2006/relationships/audio" Target="../media/media17.m4a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.png"/><Relationship Id="rId1" Type="http://schemas.microsoft.com/office/2007/relationships/media" Target="../media/media18.m4a"/><Relationship Id="rId2" Type="http://schemas.openxmlformats.org/officeDocument/2006/relationships/audio" Target="../media/media18.m4a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.png"/><Relationship Id="rId1" Type="http://schemas.microsoft.com/office/2007/relationships/media" Target="../media/media19.m4a"/><Relationship Id="rId2" Type="http://schemas.openxmlformats.org/officeDocument/2006/relationships/audio" Target="../media/media19.m4a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4" Type="http://schemas.openxmlformats.org/officeDocument/2006/relationships/image" Target="../media/image2.png"/><Relationship Id="rId1" Type="http://schemas.microsoft.com/office/2007/relationships/media" Target="../media/media2.m4a"/><Relationship Id="rId2" Type="http://schemas.openxmlformats.org/officeDocument/2006/relationships/audio" Target="../media/media2.m4a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4" Type="http://schemas.openxmlformats.org/officeDocument/2006/relationships/image" Target="../media/image7.png"/><Relationship Id="rId5" Type="http://schemas.openxmlformats.org/officeDocument/2006/relationships/image" Target="../media/image2.png"/><Relationship Id="rId1" Type="http://schemas.microsoft.com/office/2007/relationships/media" Target="../media/media20.m4a"/><Relationship Id="rId2" Type="http://schemas.openxmlformats.org/officeDocument/2006/relationships/audio" Target="../media/media20.m4a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.png"/><Relationship Id="rId1" Type="http://schemas.microsoft.com/office/2007/relationships/media" Target="../media/media21.m4a"/><Relationship Id="rId2" Type="http://schemas.openxmlformats.org/officeDocument/2006/relationships/audio" Target="../media/media21.m4a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.png"/><Relationship Id="rId1" Type="http://schemas.microsoft.com/office/2007/relationships/media" Target="../media/media22.m4a"/><Relationship Id="rId2" Type="http://schemas.openxmlformats.org/officeDocument/2006/relationships/audio" Target="../media/media22.m4a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8.png"/><Relationship Id="rId5" Type="http://schemas.openxmlformats.org/officeDocument/2006/relationships/image" Target="../media/image2.png"/><Relationship Id="rId1" Type="http://schemas.microsoft.com/office/2007/relationships/media" Target="../media/media23.m4a"/><Relationship Id="rId2" Type="http://schemas.openxmlformats.org/officeDocument/2006/relationships/audio" Target="../media/media23.m4a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9.png"/><Relationship Id="rId5" Type="http://schemas.openxmlformats.org/officeDocument/2006/relationships/image" Target="../media/image2.png"/><Relationship Id="rId1" Type="http://schemas.microsoft.com/office/2007/relationships/media" Target="../media/media24.m4a"/><Relationship Id="rId2" Type="http://schemas.openxmlformats.org/officeDocument/2006/relationships/audio" Target="../media/media24.m4a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0.png"/><Relationship Id="rId5" Type="http://schemas.openxmlformats.org/officeDocument/2006/relationships/image" Target="../media/image2.png"/><Relationship Id="rId1" Type="http://schemas.microsoft.com/office/2007/relationships/media" Target="../media/media25.m4a"/><Relationship Id="rId2" Type="http://schemas.openxmlformats.org/officeDocument/2006/relationships/audio" Target="../media/media25.m4a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4" Type="http://schemas.openxmlformats.org/officeDocument/2006/relationships/image" Target="../media/image2.png"/><Relationship Id="rId1" Type="http://schemas.microsoft.com/office/2007/relationships/media" Target="../media/media26.m4a"/><Relationship Id="rId2" Type="http://schemas.openxmlformats.org/officeDocument/2006/relationships/audio" Target="../media/media26.m4a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1.png"/><Relationship Id="rId5" Type="http://schemas.openxmlformats.org/officeDocument/2006/relationships/image" Target="../media/image2.png"/><Relationship Id="rId1" Type="http://schemas.microsoft.com/office/2007/relationships/media" Target="../media/media27.m4a"/><Relationship Id="rId2" Type="http://schemas.openxmlformats.org/officeDocument/2006/relationships/audio" Target="../media/media27.m4a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2.jpg"/><Relationship Id="rId5" Type="http://schemas.openxmlformats.org/officeDocument/2006/relationships/image" Target="../media/image2.png"/><Relationship Id="rId1" Type="http://schemas.microsoft.com/office/2007/relationships/media" Target="../media/media28.m4a"/><Relationship Id="rId2" Type="http://schemas.openxmlformats.org/officeDocument/2006/relationships/audio" Target="../media/media28.m4a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.png"/><Relationship Id="rId1" Type="http://schemas.microsoft.com/office/2007/relationships/media" Target="../media/media29.m4a"/><Relationship Id="rId2" Type="http://schemas.openxmlformats.org/officeDocument/2006/relationships/audio" Target="../media/media29.m4a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3.png"/><Relationship Id="rId5" Type="http://schemas.openxmlformats.org/officeDocument/2006/relationships/image" Target="../media/image4.jpg"/><Relationship Id="rId6" Type="http://schemas.openxmlformats.org/officeDocument/2006/relationships/image" Target="../media/image2.png"/><Relationship Id="rId1" Type="http://schemas.microsoft.com/office/2007/relationships/media" Target="../media/media3.m4a"/><Relationship Id="rId2" Type="http://schemas.openxmlformats.org/officeDocument/2006/relationships/audio" Target="../media/media3.m4a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image" Target="../media/image5.png"/><Relationship Id="rId5" Type="http://schemas.openxmlformats.org/officeDocument/2006/relationships/image" Target="../media/image2.png"/><Relationship Id="rId1" Type="http://schemas.microsoft.com/office/2007/relationships/media" Target="../media/media4.m4a"/><Relationship Id="rId2" Type="http://schemas.openxmlformats.org/officeDocument/2006/relationships/audio" Target="../media/media4.m4a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6.png"/><Relationship Id="rId5" Type="http://schemas.openxmlformats.org/officeDocument/2006/relationships/image" Target="../media/image2.png"/><Relationship Id="rId1" Type="http://schemas.microsoft.com/office/2007/relationships/media" Target="../media/media5.m4a"/><Relationship Id="rId2" Type="http://schemas.openxmlformats.org/officeDocument/2006/relationships/audio" Target="../media/media5.m4a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.png"/><Relationship Id="rId1" Type="http://schemas.microsoft.com/office/2007/relationships/media" Target="../media/media6.m4a"/><Relationship Id="rId2" Type="http://schemas.openxmlformats.org/officeDocument/2006/relationships/audio" Target="../media/media6.m4a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4" Type="http://schemas.openxmlformats.org/officeDocument/2006/relationships/image" Target="../media/image2.png"/><Relationship Id="rId1" Type="http://schemas.microsoft.com/office/2007/relationships/media" Target="../media/media7.m4a"/><Relationship Id="rId2" Type="http://schemas.openxmlformats.org/officeDocument/2006/relationships/audio" Target="../media/media7.m4a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4" Type="http://schemas.openxmlformats.org/officeDocument/2006/relationships/image" Target="../media/image2.png"/><Relationship Id="rId1" Type="http://schemas.microsoft.com/office/2007/relationships/media" Target="../media/media8.m4a"/><Relationship Id="rId2" Type="http://schemas.openxmlformats.org/officeDocument/2006/relationships/audio" Target="../media/media8.m4a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.png"/><Relationship Id="rId1" Type="http://schemas.microsoft.com/office/2007/relationships/media" Target="../media/media9.m4a"/><Relationship Id="rId2" Type="http://schemas.openxmlformats.org/officeDocument/2006/relationships/audio" Target="../media/media9.m4a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142997" y="5524086"/>
            <a:ext cx="6858000" cy="889575"/>
          </a:xfrm>
        </p:spPr>
        <p:txBody>
          <a:bodyPr/>
          <a:lstStyle/>
          <a:p>
            <a:r>
              <a:rPr kumimoji="1" lang="en-US" altLang="ja-JP" dirty="0" smtClean="0"/>
              <a:t>KINC </a:t>
            </a:r>
            <a:r>
              <a:rPr kumimoji="1" lang="ja-JP" altLang="en-US" dirty="0" smtClean="0"/>
              <a:t>信州大学</a:t>
            </a:r>
            <a:endParaRPr kumimoji="1" lang="en-US" altLang="ja-JP" dirty="0" smtClean="0"/>
          </a:p>
          <a:p>
            <a:r>
              <a:rPr lang="ja-JP" altLang="en-US" dirty="0" smtClean="0"/>
              <a:t>田村弘　入江一帆　藤岡碧志</a:t>
            </a:r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617" y="563526"/>
            <a:ext cx="8038964" cy="4141674"/>
          </a:xfrm>
          <a:prstGeom prst="rect">
            <a:avLst/>
          </a:prstGeom>
        </p:spPr>
      </p:pic>
      <p:sp>
        <p:nvSpPr>
          <p:cNvPr id="6" name="正方形/長方形 5"/>
          <p:cNvSpPr/>
          <p:nvPr/>
        </p:nvSpPr>
        <p:spPr>
          <a:xfrm>
            <a:off x="0" y="5336117"/>
            <a:ext cx="9144000" cy="86901"/>
          </a:xfrm>
          <a:prstGeom prst="rect">
            <a:avLst/>
          </a:prstGeom>
          <a:solidFill>
            <a:srgbClr val="EE6E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1" name="サウンド 10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7421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751"/>
    </mc:Choice>
    <mc:Fallback>
      <p:transition spd="slow" advTm="47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ja-JP" altLang="en-US" sz="9600" dirty="0" smtClean="0"/>
              <a:t>雑務</a:t>
            </a:r>
            <a:endParaRPr kumimoji="1" lang="ja-JP" altLang="en-US" sz="96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ja-JP" smtClean="0"/>
              <a:t>#</a:t>
            </a:r>
            <a:fld id="{DC3F45C2-70C5-4D47-BB0C-84BB7D9D74D4}" type="slidenum">
              <a:rPr lang="ja-JP" altLang="en-US" smtClean="0"/>
              <a:pPr/>
              <a:t>10</a:t>
            </a:fld>
            <a:endParaRPr lang="ja-JP" altLang="en-US" dirty="0"/>
          </a:p>
        </p:txBody>
      </p:sp>
      <p:pic>
        <p:nvPicPr>
          <p:cNvPr id="7" name="サウンド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9961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352"/>
    </mc:Choice>
    <mc:Fallback>
      <p:transition spd="slow" advTm="63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ja-JP" altLang="en-US" dirty="0" smtClean="0"/>
              <a:t>雑務が減ると</a:t>
            </a:r>
            <a:endParaRPr kumimoji="1" lang="ja-JP" altLang="en-US" dirty="0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ja-JP" smtClean="0"/>
              <a:t>#</a:t>
            </a:r>
            <a:fld id="{F281072A-F9EF-F645-A589-9593A608EAA6}" type="slidenum">
              <a:rPr lang="en-US" altLang="ja-JP" smtClean="0"/>
              <a:pPr/>
              <a:t>11</a:t>
            </a:fld>
            <a:endParaRPr lang="ja-JP" altLang="en-US" dirty="0"/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648585" y="3098446"/>
            <a:ext cx="77830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4800" dirty="0" smtClean="0">
                <a:solidFill>
                  <a:srgbClr val="EE6E73"/>
                </a:solidFill>
                <a:latin typeface="Hiragino Sans W3" charset="-128"/>
                <a:ea typeface="Hiragino Sans W3" charset="-128"/>
                <a:cs typeface="Hiragino Sans W3" charset="-128"/>
              </a:rPr>
              <a:t>機嫌の悪い先生が減る</a:t>
            </a:r>
            <a:endParaRPr kumimoji="1" lang="ja-JP" altLang="en-US" sz="4800" baseline="30000" dirty="0">
              <a:solidFill>
                <a:srgbClr val="EE6E73"/>
              </a:solidFill>
              <a:latin typeface="Hiragino Sans W3" charset="-128"/>
              <a:ea typeface="Hiragino Sans W3" charset="-128"/>
              <a:cs typeface="Hiragino Sans W3" charset="-128"/>
            </a:endParaRPr>
          </a:p>
        </p:txBody>
      </p:sp>
      <p:pic>
        <p:nvPicPr>
          <p:cNvPr id="7" name="サウンド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8587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543"/>
    </mc:Choice>
    <mc:Fallback>
      <p:transition spd="slow" advTm="165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右矢印 13"/>
          <p:cNvSpPr/>
          <p:nvPr/>
        </p:nvSpPr>
        <p:spPr>
          <a:xfrm rot="5400000">
            <a:off x="2582822" y="3252644"/>
            <a:ext cx="3984395" cy="1822819"/>
          </a:xfrm>
          <a:prstGeom prst="rightArrow">
            <a:avLst>
              <a:gd name="adj1" fmla="val 50000"/>
              <a:gd name="adj2" fmla="val 31918"/>
            </a:avLst>
          </a:prstGeom>
          <a:solidFill>
            <a:srgbClr val="CFD8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ja-JP" altLang="en-US" dirty="0" smtClean="0"/>
              <a:t>雑務が減ると</a:t>
            </a:r>
            <a:endParaRPr kumimoji="1" lang="ja-JP" altLang="en-US" dirty="0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ja-JP" smtClean="0"/>
              <a:t>#</a:t>
            </a:r>
            <a:fld id="{F281072A-F9EF-F645-A589-9593A608EAA6}" type="slidenum">
              <a:rPr lang="en-US" altLang="ja-JP" smtClean="0"/>
              <a:pPr/>
              <a:t>12</a:t>
            </a:fld>
            <a:endParaRPr lang="ja-JP" altLang="en-US" dirty="0"/>
          </a:p>
        </p:txBody>
      </p:sp>
      <p:sp>
        <p:nvSpPr>
          <p:cNvPr id="10" name="正方形/長方形 9"/>
          <p:cNvSpPr/>
          <p:nvPr/>
        </p:nvSpPr>
        <p:spPr>
          <a:xfrm>
            <a:off x="634701" y="1257456"/>
            <a:ext cx="7880649" cy="914400"/>
          </a:xfrm>
          <a:prstGeom prst="rect">
            <a:avLst/>
          </a:prstGeom>
          <a:solidFill>
            <a:schemeClr val="bg1"/>
          </a:solidFill>
          <a:ln w="28575">
            <a:solidFill>
              <a:srgbClr val="607D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3200" dirty="0" smtClean="0">
                <a:solidFill>
                  <a:srgbClr val="607D8B"/>
                </a:solidFill>
                <a:latin typeface="Hiragino Sans W3" charset="-128"/>
                <a:ea typeface="Hiragino Sans W3" charset="-128"/>
                <a:cs typeface="Hiragino Sans W3" charset="-128"/>
              </a:rPr>
              <a:t>時間が増える</a:t>
            </a:r>
            <a:endParaRPr kumimoji="1" lang="ja-JP" altLang="en-US" sz="3200" dirty="0">
              <a:solidFill>
                <a:srgbClr val="607D8B"/>
              </a:solidFill>
              <a:latin typeface="Hiragino Sans W3" charset="-128"/>
              <a:ea typeface="Hiragino Sans W3" charset="-128"/>
              <a:cs typeface="Hiragino Sans W3" charset="-128"/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634701" y="2770094"/>
            <a:ext cx="3830974" cy="914400"/>
          </a:xfrm>
          <a:prstGeom prst="rect">
            <a:avLst/>
          </a:prstGeom>
          <a:solidFill>
            <a:schemeClr val="bg1"/>
          </a:solidFill>
          <a:ln w="28575">
            <a:solidFill>
              <a:srgbClr val="607D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3200" smtClean="0">
                <a:solidFill>
                  <a:srgbClr val="607D8B"/>
                </a:solidFill>
                <a:latin typeface="Hiragino Sans W3" charset="-128"/>
                <a:ea typeface="Hiragino Sans W3" charset="-128"/>
                <a:cs typeface="Hiragino Sans W3" charset="-128"/>
              </a:rPr>
              <a:t>授業計画</a:t>
            </a:r>
            <a:endParaRPr kumimoji="1" lang="ja-JP" altLang="en-US" sz="3200" dirty="0">
              <a:solidFill>
                <a:srgbClr val="607D8B"/>
              </a:solidFill>
              <a:latin typeface="Hiragino Sans W3" charset="-128"/>
              <a:ea typeface="Hiragino Sans W3" charset="-128"/>
              <a:cs typeface="Hiragino Sans W3" charset="-128"/>
            </a:endParaRPr>
          </a:p>
        </p:txBody>
      </p:sp>
      <p:sp>
        <p:nvSpPr>
          <p:cNvPr id="12" name="正方形/長方形 11"/>
          <p:cNvSpPr/>
          <p:nvPr/>
        </p:nvSpPr>
        <p:spPr>
          <a:xfrm>
            <a:off x="4688957" y="2770094"/>
            <a:ext cx="3826390" cy="914400"/>
          </a:xfrm>
          <a:prstGeom prst="rect">
            <a:avLst/>
          </a:prstGeom>
          <a:solidFill>
            <a:schemeClr val="bg1"/>
          </a:solidFill>
          <a:ln w="28575">
            <a:solidFill>
              <a:srgbClr val="607D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3200" dirty="0" smtClean="0">
                <a:solidFill>
                  <a:srgbClr val="607D8B"/>
                </a:solidFill>
                <a:latin typeface="Hiragino Sans W3" charset="-128"/>
                <a:ea typeface="Hiragino Sans W3" charset="-128"/>
                <a:cs typeface="Hiragino Sans W3" charset="-128"/>
              </a:rPr>
              <a:t>個別の対応</a:t>
            </a:r>
            <a:endParaRPr kumimoji="1" lang="ja-JP" altLang="en-US" sz="3200" dirty="0">
              <a:solidFill>
                <a:srgbClr val="607D8B"/>
              </a:solidFill>
              <a:latin typeface="Hiragino Sans W3" charset="-128"/>
              <a:ea typeface="Hiragino Sans W3" charset="-128"/>
              <a:cs typeface="Hiragino Sans W3" charset="-128"/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634695" y="4282732"/>
            <a:ext cx="7880649" cy="914400"/>
          </a:xfrm>
          <a:prstGeom prst="rect">
            <a:avLst/>
          </a:prstGeom>
          <a:solidFill>
            <a:srgbClr val="26A69B"/>
          </a:solidFill>
          <a:ln w="28575">
            <a:solidFill>
              <a:srgbClr val="607D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3200" dirty="0" smtClean="0">
                <a:solidFill>
                  <a:schemeClr val="bg1"/>
                </a:solidFill>
                <a:latin typeface="Hiragino Sans W3" charset="-128"/>
                <a:ea typeface="Hiragino Sans W3" charset="-128"/>
                <a:cs typeface="Hiragino Sans W3" charset="-128"/>
              </a:rPr>
              <a:t>教育の質向上</a:t>
            </a:r>
            <a:endParaRPr kumimoji="1" lang="ja-JP" altLang="en-US" sz="3200" dirty="0">
              <a:solidFill>
                <a:schemeClr val="bg1"/>
              </a:solidFill>
              <a:latin typeface="Hiragino Sans W3" charset="-128"/>
              <a:ea typeface="Hiragino Sans W3" charset="-128"/>
              <a:cs typeface="Hiragino Sans W3" charset="-128"/>
            </a:endParaRPr>
          </a:p>
        </p:txBody>
      </p:sp>
      <p:pic>
        <p:nvPicPr>
          <p:cNvPr id="6" name="サウンド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5644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917"/>
    </mc:Choice>
    <mc:Fallback>
      <p:transition spd="slow" advTm="119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ja-JP" altLang="en-US" dirty="0" smtClean="0"/>
              <a:t>雑務の多いこと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ja-JP" smtClean="0"/>
              <a:t>#</a:t>
            </a:r>
            <a:fld id="{DC3F45C2-70C5-4D47-BB0C-84BB7D9D74D4}" type="slidenum">
              <a:rPr lang="ja-JP" altLang="en-US" smtClean="0"/>
              <a:pPr/>
              <a:t>13</a:t>
            </a:fld>
            <a:endParaRPr lang="ja-JP" altLang="en-US" dirty="0"/>
          </a:p>
        </p:txBody>
      </p:sp>
      <p:pic>
        <p:nvPicPr>
          <p:cNvPr id="6" name="サウンド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0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55"/>
    </mc:Choice>
    <mc:Fallback>
      <p:transition spd="slow" advTm="34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ja-JP" altLang="en-US" dirty="0" smtClean="0"/>
              <a:t>小テスト</a:t>
            </a:r>
            <a:endParaRPr kumimoji="1" lang="ja-JP" altLang="en-US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632757" y="1116259"/>
            <a:ext cx="61382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 dirty="0" smtClean="0">
                <a:solidFill>
                  <a:srgbClr val="EE6E73"/>
                </a:solidFill>
                <a:latin typeface="Hiragino Sans W3" charset="-128"/>
                <a:ea typeface="Hiragino Sans W3" charset="-128"/>
                <a:cs typeface="Hiragino Sans W3" charset="-128"/>
              </a:rPr>
              <a:t>初等教育には効果的</a:t>
            </a:r>
            <a:r>
              <a:rPr lang="en-US" altLang="ja-JP" sz="3200" baseline="30000" dirty="0" smtClean="0">
                <a:solidFill>
                  <a:srgbClr val="EE6E73"/>
                </a:solidFill>
                <a:latin typeface="Hiragino Sans W3" charset="-128"/>
                <a:ea typeface="Hiragino Sans W3" charset="-128"/>
                <a:cs typeface="Hiragino Sans W3" charset="-128"/>
              </a:rPr>
              <a:t>[1]</a:t>
            </a:r>
            <a:endParaRPr kumimoji="1" lang="ja-JP" altLang="en-US" sz="3200" baseline="30000" dirty="0">
              <a:solidFill>
                <a:srgbClr val="EE6E73"/>
              </a:solidFill>
              <a:latin typeface="Hiragino Sans W3" charset="-128"/>
              <a:ea typeface="Hiragino Sans W3" charset="-128"/>
              <a:cs typeface="Hiragino Sans W3" charset="-128"/>
            </a:endParaRPr>
          </a:p>
        </p:txBody>
      </p:sp>
      <p:sp>
        <p:nvSpPr>
          <p:cNvPr id="6" name="正方形/長方形 5"/>
          <p:cNvSpPr/>
          <p:nvPr/>
        </p:nvSpPr>
        <p:spPr>
          <a:xfrm>
            <a:off x="3701876" y="2232670"/>
            <a:ext cx="1919792" cy="914400"/>
          </a:xfrm>
          <a:prstGeom prst="rect">
            <a:avLst/>
          </a:prstGeom>
          <a:noFill/>
          <a:ln w="28575">
            <a:solidFill>
              <a:srgbClr val="607D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3200" smtClean="0">
                <a:solidFill>
                  <a:srgbClr val="607D8B"/>
                </a:solidFill>
                <a:latin typeface="Hiragino Sans W3" charset="-128"/>
                <a:ea typeface="Hiragino Sans W3" charset="-128"/>
                <a:cs typeface="Hiragino Sans W3" charset="-128"/>
              </a:rPr>
              <a:t>授業</a:t>
            </a:r>
            <a:endParaRPr kumimoji="1" lang="ja-JP" altLang="en-US" sz="3200" dirty="0">
              <a:solidFill>
                <a:srgbClr val="607D8B"/>
              </a:solidFill>
              <a:latin typeface="Hiragino Sans W3" charset="-128"/>
              <a:ea typeface="Hiragino Sans W3" charset="-128"/>
              <a:cs typeface="Hiragino Sans W3" charset="-128"/>
            </a:endParaRPr>
          </a:p>
        </p:txBody>
      </p:sp>
      <p:sp>
        <p:nvSpPr>
          <p:cNvPr id="7" name="正方形/長方形 6"/>
          <p:cNvSpPr/>
          <p:nvPr/>
        </p:nvSpPr>
        <p:spPr>
          <a:xfrm>
            <a:off x="3697404" y="3963349"/>
            <a:ext cx="1919792" cy="914400"/>
          </a:xfrm>
          <a:prstGeom prst="rect">
            <a:avLst/>
          </a:prstGeom>
          <a:noFill/>
          <a:ln w="28575">
            <a:solidFill>
              <a:srgbClr val="607D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3200" smtClean="0">
                <a:solidFill>
                  <a:srgbClr val="607D8B"/>
                </a:solidFill>
                <a:latin typeface="Hiragino Sans W3" charset="-128"/>
                <a:ea typeface="Hiragino Sans W3" charset="-128"/>
                <a:cs typeface="Hiragino Sans W3" charset="-128"/>
              </a:rPr>
              <a:t>小テスト</a:t>
            </a:r>
            <a:endParaRPr kumimoji="1" lang="ja-JP" altLang="en-US" sz="3200" dirty="0">
              <a:solidFill>
                <a:srgbClr val="607D8B"/>
              </a:solidFill>
              <a:latin typeface="Hiragino Sans W3" charset="-128"/>
              <a:ea typeface="Hiragino Sans W3" charset="-128"/>
              <a:cs typeface="Hiragino Sans W3" charset="-128"/>
            </a:endParaRPr>
          </a:p>
        </p:txBody>
      </p:sp>
      <p:sp>
        <p:nvSpPr>
          <p:cNvPr id="8" name="右矢印 7"/>
          <p:cNvSpPr/>
          <p:nvPr/>
        </p:nvSpPr>
        <p:spPr>
          <a:xfrm>
            <a:off x="5617196" y="2528278"/>
            <a:ext cx="2177292" cy="350874"/>
          </a:xfrm>
          <a:prstGeom prst="rightArrow">
            <a:avLst/>
          </a:prstGeom>
          <a:solidFill>
            <a:srgbClr val="607D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屈折矢印 9"/>
          <p:cNvSpPr/>
          <p:nvPr/>
        </p:nvSpPr>
        <p:spPr>
          <a:xfrm rot="5400000" flipV="1">
            <a:off x="5490354" y="2879875"/>
            <a:ext cx="1860058" cy="1606373"/>
          </a:xfrm>
          <a:prstGeom prst="bentUpArrow">
            <a:avLst>
              <a:gd name="adj1" fmla="val 10184"/>
              <a:gd name="adj2" fmla="val 10964"/>
              <a:gd name="adj3" fmla="val 16576"/>
            </a:avLst>
          </a:prstGeom>
          <a:solidFill>
            <a:srgbClr val="607D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右矢印 10"/>
          <p:cNvSpPr/>
          <p:nvPr/>
        </p:nvSpPr>
        <p:spPr>
          <a:xfrm>
            <a:off x="1515638" y="2528278"/>
            <a:ext cx="2181765" cy="350874"/>
          </a:xfrm>
          <a:prstGeom prst="rightArrow">
            <a:avLst/>
          </a:prstGeom>
          <a:solidFill>
            <a:srgbClr val="607D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屈折矢印 11"/>
          <p:cNvSpPr/>
          <p:nvPr/>
        </p:nvSpPr>
        <p:spPr>
          <a:xfrm rot="10800000" flipV="1">
            <a:off x="1944830" y="2925666"/>
            <a:ext cx="1752572" cy="1587215"/>
          </a:xfrm>
          <a:prstGeom prst="bentUpArrow">
            <a:avLst>
              <a:gd name="adj1" fmla="val 10589"/>
              <a:gd name="adj2" fmla="val 12373"/>
              <a:gd name="adj3" fmla="val 16729"/>
            </a:avLst>
          </a:prstGeom>
          <a:solidFill>
            <a:srgbClr val="607D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円/楕円 2"/>
          <p:cNvSpPr/>
          <p:nvPr/>
        </p:nvSpPr>
        <p:spPr>
          <a:xfrm>
            <a:off x="1900215" y="2481764"/>
            <a:ext cx="443902" cy="443902"/>
          </a:xfrm>
          <a:prstGeom prst="ellipse">
            <a:avLst/>
          </a:prstGeom>
          <a:solidFill>
            <a:schemeClr val="bg1"/>
          </a:solidFill>
          <a:ln w="38100">
            <a:solidFill>
              <a:srgbClr val="607D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b="1" dirty="0">
                <a:solidFill>
                  <a:srgbClr val="607D8B"/>
                </a:solidFill>
                <a:latin typeface="Helvetica Neue Condensed" charset="0"/>
                <a:ea typeface="Helvetica Neue Condensed" charset="0"/>
                <a:cs typeface="Helvetica Neue Condensed" charset="0"/>
              </a:rPr>
              <a:t>+</a:t>
            </a:r>
            <a:endParaRPr kumimoji="1" lang="ja-JP" altLang="en-US" sz="2800" b="1" dirty="0">
              <a:solidFill>
                <a:srgbClr val="607D8B"/>
              </a:solidFill>
              <a:latin typeface="Helvetica Neue Condensed" charset="0"/>
              <a:ea typeface="Helvetica Neue Condensed" charset="0"/>
              <a:cs typeface="Helvetica Neue Condensed" charset="0"/>
            </a:endParaRP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953187" y="4512881"/>
            <a:ext cx="25745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b="1" dirty="0" smtClean="0">
                <a:solidFill>
                  <a:srgbClr val="EE6E73"/>
                </a:solidFill>
                <a:latin typeface="Hiragino Sans W6" charset="-128"/>
                <a:ea typeface="Hiragino Sans W6" charset="-128"/>
                <a:cs typeface="Hiragino Sans W6" charset="-128"/>
              </a:rPr>
              <a:t>フィードバック</a:t>
            </a:r>
            <a:endParaRPr kumimoji="1" lang="ja-JP" altLang="en-US" sz="2400" b="1" dirty="0">
              <a:solidFill>
                <a:srgbClr val="EE6E73"/>
              </a:solidFill>
              <a:latin typeface="Hiragino Sans W6" charset="-128"/>
              <a:ea typeface="Hiragino Sans W6" charset="-128"/>
              <a:cs typeface="Hiragino Sans W6" charset="-128"/>
            </a:endParaRPr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3370033" y="3147070"/>
            <a:ext cx="25745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b="1" smtClean="0">
                <a:solidFill>
                  <a:srgbClr val="EE6E73"/>
                </a:solidFill>
                <a:latin typeface="Hiragino Sans W6" charset="-128"/>
                <a:ea typeface="Hiragino Sans W6" charset="-128"/>
                <a:cs typeface="Hiragino Sans W6" charset="-128"/>
              </a:rPr>
              <a:t>改善</a:t>
            </a:r>
            <a:endParaRPr kumimoji="1" lang="ja-JP" altLang="en-US" sz="2400" b="1" dirty="0">
              <a:solidFill>
                <a:srgbClr val="EE6E73"/>
              </a:solidFill>
              <a:latin typeface="Hiragino Sans W6" charset="-128"/>
              <a:ea typeface="Hiragino Sans W6" charset="-128"/>
              <a:cs typeface="Hiragino Sans W6" charset="-128"/>
            </a:endParaRP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632757" y="5417027"/>
            <a:ext cx="75114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/>
            <a:r>
              <a:rPr lang="en-US" altLang="ja-JP" dirty="0" smtClean="0">
                <a:solidFill>
                  <a:srgbClr val="607D8B"/>
                </a:solidFill>
                <a:latin typeface="Hiragino Sans W3" charset="-128"/>
                <a:ea typeface="Hiragino Sans W3" charset="-128"/>
                <a:cs typeface="Hiragino Sans W3" charset="-128"/>
              </a:rPr>
              <a:t>[1] Effects </a:t>
            </a:r>
            <a:r>
              <a:rPr lang="en-US" altLang="ja-JP" dirty="0">
                <a:solidFill>
                  <a:srgbClr val="607D8B"/>
                </a:solidFill>
                <a:latin typeface="Hiragino Sans W3" charset="-128"/>
                <a:ea typeface="Hiragino Sans W3" charset="-128"/>
                <a:cs typeface="Hiragino Sans W3" charset="-128"/>
              </a:rPr>
              <a:t>of Short Self-review Time, Short Test, and Printing </a:t>
            </a:r>
            <a:r>
              <a:rPr lang="en-US" altLang="ja-JP" dirty="0" smtClean="0">
                <a:solidFill>
                  <a:srgbClr val="607D8B"/>
                </a:solidFill>
                <a:latin typeface="Hiragino Sans W3" charset="-128"/>
                <a:ea typeface="Hiragino Sans W3" charset="-128"/>
                <a:cs typeface="Hiragino Sans W3" charset="-128"/>
              </a:rPr>
              <a:t>a</a:t>
            </a:r>
          </a:p>
          <a:p>
            <a:pPr marL="457200" indent="-457200"/>
            <a:r>
              <a:rPr lang="en-US" altLang="ja-JP" dirty="0" smtClean="0">
                <a:solidFill>
                  <a:srgbClr val="607D8B"/>
                </a:solidFill>
                <a:latin typeface="Hiragino Sans W3" charset="-128"/>
                <a:ea typeface="Hiragino Sans W3" charset="-128"/>
                <a:cs typeface="Hiragino Sans W3" charset="-128"/>
              </a:rPr>
              <a:t> Score Ranking </a:t>
            </a:r>
            <a:r>
              <a:rPr lang="en-US" altLang="ja-JP" dirty="0">
                <a:solidFill>
                  <a:srgbClr val="607D8B"/>
                </a:solidFill>
                <a:latin typeface="Hiragino Sans W3" charset="-128"/>
                <a:ea typeface="Hiragino Sans W3" charset="-128"/>
                <a:cs typeface="Hiragino Sans W3" charset="-128"/>
              </a:rPr>
              <a:t>in the </a:t>
            </a:r>
            <a:r>
              <a:rPr lang="en-US" altLang="ja-JP" dirty="0" smtClean="0">
                <a:solidFill>
                  <a:srgbClr val="607D8B"/>
                </a:solidFill>
                <a:latin typeface="Hiragino Sans W3" charset="-128"/>
                <a:ea typeface="Hiragino Sans W3" charset="-128"/>
                <a:cs typeface="Hiragino Sans W3" charset="-128"/>
              </a:rPr>
              <a:t>Test</a:t>
            </a:r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ja-JP" smtClean="0"/>
              <a:t>#</a:t>
            </a:r>
            <a:fld id="{F281072A-F9EF-F645-A589-9593A608EAA6}" type="slidenum">
              <a:rPr lang="en-US" altLang="ja-JP" smtClean="0"/>
              <a:pPr/>
              <a:t>14</a:t>
            </a:fld>
            <a:endParaRPr lang="ja-JP" altLang="en-US" dirty="0"/>
          </a:p>
        </p:txBody>
      </p:sp>
      <p:pic>
        <p:nvPicPr>
          <p:cNvPr id="17" name="サウンド 1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5495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369"/>
    </mc:Choice>
    <mc:Fallback>
      <p:transition spd="slow" advTm="133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ja-JP" altLang="en-US" dirty="0" smtClean="0"/>
              <a:t>わかったようなことを偉そうに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ja-JP" smtClean="0"/>
              <a:t>#</a:t>
            </a:r>
            <a:fld id="{DC3F45C2-70C5-4D47-BB0C-84BB7D9D74D4}" type="slidenum">
              <a:rPr lang="ja-JP" altLang="en-US" smtClean="0"/>
              <a:pPr/>
              <a:t>15</a:t>
            </a:fld>
            <a:endParaRPr lang="ja-JP" altLang="en-US" dirty="0"/>
          </a:p>
        </p:txBody>
      </p:sp>
      <p:pic>
        <p:nvPicPr>
          <p:cNvPr id="6" name="サウンド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133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386"/>
    </mc:Choice>
    <mc:Fallback>
      <p:transition spd="slow" advTm="93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ja-JP" altLang="en-US" dirty="0" smtClean="0"/>
              <a:t>小テスト</a:t>
            </a:r>
            <a:endParaRPr kumimoji="1" lang="ja-JP" altLang="en-US" dirty="0"/>
          </a:p>
        </p:txBody>
      </p:sp>
      <p:sp>
        <p:nvSpPr>
          <p:cNvPr id="6" name="正方形/長方形 5"/>
          <p:cNvSpPr/>
          <p:nvPr/>
        </p:nvSpPr>
        <p:spPr>
          <a:xfrm>
            <a:off x="634701" y="1257456"/>
            <a:ext cx="7880649" cy="914400"/>
          </a:xfrm>
          <a:prstGeom prst="rect">
            <a:avLst/>
          </a:prstGeom>
          <a:noFill/>
          <a:ln w="28575">
            <a:solidFill>
              <a:srgbClr val="607D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3200" dirty="0" smtClean="0">
                <a:solidFill>
                  <a:srgbClr val="607D8B"/>
                </a:solidFill>
                <a:latin typeface="Hiragino Sans W3" charset="-128"/>
                <a:ea typeface="Hiragino Sans W3" charset="-128"/>
                <a:cs typeface="Hiragino Sans W3" charset="-128"/>
              </a:rPr>
              <a:t>小テストの実施</a:t>
            </a:r>
            <a:endParaRPr kumimoji="1" lang="ja-JP" altLang="en-US" sz="3200" dirty="0">
              <a:solidFill>
                <a:srgbClr val="607D8B"/>
              </a:solidFill>
              <a:latin typeface="Hiragino Sans W3" charset="-128"/>
              <a:ea typeface="Hiragino Sans W3" charset="-128"/>
              <a:cs typeface="Hiragino Sans W3" charset="-128"/>
            </a:endParaRPr>
          </a:p>
        </p:txBody>
      </p:sp>
      <p:sp>
        <p:nvSpPr>
          <p:cNvPr id="8" name="角丸四角形 7"/>
          <p:cNvSpPr/>
          <p:nvPr/>
        </p:nvSpPr>
        <p:spPr>
          <a:xfrm>
            <a:off x="634701" y="2394514"/>
            <a:ext cx="2508550" cy="619689"/>
          </a:xfrm>
          <a:prstGeom prst="roundRect">
            <a:avLst>
              <a:gd name="adj" fmla="val 9804"/>
            </a:avLst>
          </a:prstGeom>
          <a:solidFill>
            <a:srgbClr val="CFD8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 dirty="0" smtClean="0">
                <a:solidFill>
                  <a:srgbClr val="607D8B"/>
                </a:solidFill>
                <a:latin typeface="Hiragino Sans W3" charset="-128"/>
                <a:ea typeface="Hiragino Sans W3" charset="-128"/>
                <a:cs typeface="Hiragino Sans W3" charset="-128"/>
              </a:rPr>
              <a:t>問題作成</a:t>
            </a:r>
            <a:endParaRPr kumimoji="1" lang="ja-JP" altLang="en-US" sz="2400" dirty="0">
              <a:solidFill>
                <a:srgbClr val="607D8B"/>
              </a:solidFill>
              <a:latin typeface="Hiragino Sans W3" charset="-128"/>
              <a:ea typeface="Hiragino Sans W3" charset="-128"/>
              <a:cs typeface="Hiragino Sans W3" charset="-128"/>
            </a:endParaRPr>
          </a:p>
        </p:txBody>
      </p:sp>
      <p:sp>
        <p:nvSpPr>
          <p:cNvPr id="9" name="角丸四角形 8"/>
          <p:cNvSpPr/>
          <p:nvPr/>
        </p:nvSpPr>
        <p:spPr>
          <a:xfrm>
            <a:off x="634701" y="3236861"/>
            <a:ext cx="2508550" cy="619689"/>
          </a:xfrm>
          <a:prstGeom prst="roundRect">
            <a:avLst>
              <a:gd name="adj" fmla="val 9804"/>
            </a:avLst>
          </a:prstGeom>
          <a:solidFill>
            <a:srgbClr val="CFD8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400" dirty="0" smtClean="0">
                <a:solidFill>
                  <a:srgbClr val="607D8B"/>
                </a:solidFill>
                <a:latin typeface="Hiragino Sans W3" charset="-128"/>
                <a:ea typeface="Hiragino Sans W3" charset="-128"/>
                <a:cs typeface="Hiragino Sans W3" charset="-128"/>
              </a:rPr>
              <a:t>印刷</a:t>
            </a:r>
            <a:endParaRPr kumimoji="1" lang="ja-JP" altLang="en-US" sz="2400" dirty="0">
              <a:solidFill>
                <a:srgbClr val="607D8B"/>
              </a:solidFill>
              <a:latin typeface="Hiragino Sans W3" charset="-128"/>
              <a:ea typeface="Hiragino Sans W3" charset="-128"/>
              <a:cs typeface="Hiragino Sans W3" charset="-128"/>
            </a:endParaRPr>
          </a:p>
        </p:txBody>
      </p:sp>
      <p:sp>
        <p:nvSpPr>
          <p:cNvPr id="10" name="角丸四角形 9"/>
          <p:cNvSpPr/>
          <p:nvPr/>
        </p:nvSpPr>
        <p:spPr>
          <a:xfrm>
            <a:off x="6006800" y="2394513"/>
            <a:ext cx="2508550" cy="619689"/>
          </a:xfrm>
          <a:prstGeom prst="roundRect">
            <a:avLst>
              <a:gd name="adj" fmla="val 9804"/>
            </a:avLst>
          </a:prstGeom>
          <a:solidFill>
            <a:srgbClr val="CFD8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400" dirty="0" smtClean="0">
                <a:solidFill>
                  <a:srgbClr val="607D8B"/>
                </a:solidFill>
                <a:latin typeface="Hiragino Sans W3" charset="-128"/>
                <a:ea typeface="Hiragino Sans W3" charset="-128"/>
                <a:cs typeface="Hiragino Sans W3" charset="-128"/>
              </a:rPr>
              <a:t>統計</a:t>
            </a:r>
            <a:endParaRPr kumimoji="1" lang="ja-JP" altLang="en-US" sz="2400" dirty="0">
              <a:solidFill>
                <a:srgbClr val="607D8B"/>
              </a:solidFill>
              <a:latin typeface="Hiragino Sans W3" charset="-128"/>
              <a:ea typeface="Hiragino Sans W3" charset="-128"/>
              <a:cs typeface="Hiragino Sans W3" charset="-128"/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3252572" y="5190794"/>
            <a:ext cx="2576727" cy="192418"/>
          </a:xfrm>
          <a:prstGeom prst="rect">
            <a:avLst/>
          </a:prstGeom>
          <a:solidFill>
            <a:srgbClr val="FFE0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3286167" y="4921547"/>
            <a:ext cx="25431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400" b="1" dirty="0" smtClean="0">
                <a:solidFill>
                  <a:srgbClr val="EE6E73"/>
                </a:solidFill>
                <a:latin typeface="Hiragino Sans W6" charset="-128"/>
                <a:ea typeface="Hiragino Sans W6" charset="-128"/>
                <a:cs typeface="Hiragino Sans W6" charset="-128"/>
              </a:rPr>
              <a:t>案外雑務が多い</a:t>
            </a:r>
            <a:endParaRPr kumimoji="1" lang="ja-JP" altLang="en-US" sz="2400" b="1" dirty="0">
              <a:solidFill>
                <a:srgbClr val="EE6E73"/>
              </a:solidFill>
              <a:latin typeface="Hiragino Sans W6" charset="-128"/>
              <a:ea typeface="Hiragino Sans W6" charset="-128"/>
              <a:cs typeface="Hiragino Sans W6" charset="-128"/>
            </a:endParaRPr>
          </a:p>
        </p:txBody>
      </p:sp>
      <p:sp>
        <p:nvSpPr>
          <p:cNvPr id="15" name="角丸四角形 14"/>
          <p:cNvSpPr/>
          <p:nvPr/>
        </p:nvSpPr>
        <p:spPr>
          <a:xfrm>
            <a:off x="634701" y="4079208"/>
            <a:ext cx="2508550" cy="619689"/>
          </a:xfrm>
          <a:prstGeom prst="roundRect">
            <a:avLst>
              <a:gd name="adj" fmla="val 9804"/>
            </a:avLst>
          </a:prstGeom>
          <a:solidFill>
            <a:srgbClr val="CFD8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400" dirty="0" smtClean="0">
                <a:solidFill>
                  <a:srgbClr val="607D8B"/>
                </a:solidFill>
                <a:latin typeface="Hiragino Sans W3" charset="-128"/>
                <a:ea typeface="Hiragino Sans W3" charset="-128"/>
                <a:cs typeface="Hiragino Sans W3" charset="-128"/>
              </a:rPr>
              <a:t>配布</a:t>
            </a:r>
            <a:endParaRPr kumimoji="1" lang="ja-JP" altLang="en-US" sz="2400" dirty="0">
              <a:solidFill>
                <a:srgbClr val="607D8B"/>
              </a:solidFill>
              <a:latin typeface="Hiragino Sans W3" charset="-128"/>
              <a:ea typeface="Hiragino Sans W3" charset="-128"/>
              <a:cs typeface="Hiragino Sans W3" charset="-128"/>
            </a:endParaRPr>
          </a:p>
        </p:txBody>
      </p:sp>
      <p:sp>
        <p:nvSpPr>
          <p:cNvPr id="16" name="角丸四角形 15"/>
          <p:cNvSpPr/>
          <p:nvPr/>
        </p:nvSpPr>
        <p:spPr>
          <a:xfrm>
            <a:off x="3320749" y="2394512"/>
            <a:ext cx="2508550" cy="619689"/>
          </a:xfrm>
          <a:prstGeom prst="roundRect">
            <a:avLst>
              <a:gd name="adj" fmla="val 9804"/>
            </a:avLst>
          </a:prstGeom>
          <a:solidFill>
            <a:srgbClr val="CFD8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400" dirty="0" smtClean="0">
                <a:solidFill>
                  <a:srgbClr val="607D8B"/>
                </a:solidFill>
                <a:latin typeface="Hiragino Sans W3" charset="-128"/>
                <a:ea typeface="Hiragino Sans W3" charset="-128"/>
                <a:cs typeface="Hiragino Sans W3" charset="-128"/>
              </a:rPr>
              <a:t>回収</a:t>
            </a:r>
            <a:endParaRPr kumimoji="1" lang="ja-JP" altLang="en-US" sz="2400" dirty="0">
              <a:solidFill>
                <a:srgbClr val="607D8B"/>
              </a:solidFill>
              <a:latin typeface="Hiragino Sans W3" charset="-128"/>
              <a:ea typeface="Hiragino Sans W3" charset="-128"/>
              <a:cs typeface="Hiragino Sans W3" charset="-128"/>
            </a:endParaRPr>
          </a:p>
        </p:txBody>
      </p:sp>
      <p:sp>
        <p:nvSpPr>
          <p:cNvPr id="17" name="角丸四角形 16"/>
          <p:cNvSpPr/>
          <p:nvPr/>
        </p:nvSpPr>
        <p:spPr>
          <a:xfrm>
            <a:off x="3320749" y="3236857"/>
            <a:ext cx="2508550" cy="619689"/>
          </a:xfrm>
          <a:prstGeom prst="roundRect">
            <a:avLst>
              <a:gd name="adj" fmla="val 9804"/>
            </a:avLst>
          </a:prstGeom>
          <a:solidFill>
            <a:srgbClr val="CFD8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400" dirty="0" smtClean="0">
                <a:solidFill>
                  <a:srgbClr val="607D8B"/>
                </a:solidFill>
                <a:latin typeface="Hiragino Sans W3" charset="-128"/>
                <a:ea typeface="Hiragino Sans W3" charset="-128"/>
                <a:cs typeface="Hiragino Sans W3" charset="-128"/>
              </a:rPr>
              <a:t>採点</a:t>
            </a:r>
            <a:endParaRPr kumimoji="1" lang="ja-JP" altLang="en-US" sz="2400" dirty="0">
              <a:solidFill>
                <a:srgbClr val="607D8B"/>
              </a:solidFill>
              <a:latin typeface="Hiragino Sans W3" charset="-128"/>
              <a:ea typeface="Hiragino Sans W3" charset="-128"/>
              <a:cs typeface="Hiragino Sans W3" charset="-128"/>
            </a:endParaRPr>
          </a:p>
        </p:txBody>
      </p:sp>
      <p:sp>
        <p:nvSpPr>
          <p:cNvPr id="18" name="角丸四角形 17"/>
          <p:cNvSpPr/>
          <p:nvPr/>
        </p:nvSpPr>
        <p:spPr>
          <a:xfrm>
            <a:off x="3320749" y="4079202"/>
            <a:ext cx="2508550" cy="619689"/>
          </a:xfrm>
          <a:prstGeom prst="roundRect">
            <a:avLst>
              <a:gd name="adj" fmla="val 9804"/>
            </a:avLst>
          </a:prstGeom>
          <a:solidFill>
            <a:srgbClr val="CFD8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400" dirty="0" smtClean="0">
                <a:solidFill>
                  <a:srgbClr val="607D8B"/>
                </a:solidFill>
                <a:latin typeface="Hiragino Sans W3" charset="-128"/>
                <a:ea typeface="Hiragino Sans W3" charset="-128"/>
                <a:cs typeface="Hiragino Sans W3" charset="-128"/>
              </a:rPr>
              <a:t>返却</a:t>
            </a:r>
            <a:endParaRPr kumimoji="1" lang="ja-JP" altLang="en-US" sz="2400" dirty="0">
              <a:solidFill>
                <a:srgbClr val="607D8B"/>
              </a:solidFill>
              <a:latin typeface="Hiragino Sans W3" charset="-128"/>
              <a:ea typeface="Hiragino Sans W3" charset="-128"/>
              <a:cs typeface="Hiragino Sans W3" charset="-128"/>
            </a:endParaRPr>
          </a:p>
        </p:txBody>
      </p:sp>
      <p:sp>
        <p:nvSpPr>
          <p:cNvPr id="19" name="角丸四角形 18"/>
          <p:cNvSpPr/>
          <p:nvPr/>
        </p:nvSpPr>
        <p:spPr>
          <a:xfrm>
            <a:off x="6006800" y="3236857"/>
            <a:ext cx="2508550" cy="619689"/>
          </a:xfrm>
          <a:prstGeom prst="roundRect">
            <a:avLst>
              <a:gd name="adj" fmla="val 9804"/>
            </a:avLst>
          </a:prstGeom>
          <a:solidFill>
            <a:srgbClr val="CFD8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400" dirty="0" smtClean="0">
                <a:solidFill>
                  <a:srgbClr val="607D8B"/>
                </a:solidFill>
                <a:latin typeface="Hiragino Sans W3" charset="-128"/>
                <a:ea typeface="Hiragino Sans W3" charset="-128"/>
                <a:cs typeface="Hiragino Sans W3" charset="-128"/>
              </a:rPr>
              <a:t>分析</a:t>
            </a:r>
            <a:endParaRPr kumimoji="1" lang="ja-JP" altLang="en-US" sz="2400" dirty="0">
              <a:solidFill>
                <a:srgbClr val="607D8B"/>
              </a:solidFill>
              <a:latin typeface="Hiragino Sans W3" charset="-128"/>
              <a:ea typeface="Hiragino Sans W3" charset="-128"/>
              <a:cs typeface="Hiragino Sans W3" charset="-128"/>
            </a:endParaRPr>
          </a:p>
        </p:txBody>
      </p:sp>
      <p:sp>
        <p:nvSpPr>
          <p:cNvPr id="20" name="角丸四角形 19"/>
          <p:cNvSpPr/>
          <p:nvPr/>
        </p:nvSpPr>
        <p:spPr>
          <a:xfrm>
            <a:off x="6006797" y="4079201"/>
            <a:ext cx="2508550" cy="619689"/>
          </a:xfrm>
          <a:prstGeom prst="roundRect">
            <a:avLst>
              <a:gd name="adj" fmla="val 9804"/>
            </a:avLst>
          </a:prstGeom>
          <a:solidFill>
            <a:srgbClr val="CFD8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400" dirty="0" smtClean="0">
                <a:solidFill>
                  <a:srgbClr val="607D8B"/>
                </a:solidFill>
                <a:latin typeface="Hiragino Sans W3" charset="-128"/>
                <a:ea typeface="Hiragino Sans W3" charset="-128"/>
                <a:cs typeface="Hiragino Sans W3" charset="-128"/>
              </a:rPr>
              <a:t>授業計画</a:t>
            </a:r>
            <a:endParaRPr kumimoji="1" lang="ja-JP" altLang="en-US" sz="2400" dirty="0">
              <a:solidFill>
                <a:srgbClr val="607D8B"/>
              </a:solidFill>
              <a:latin typeface="Hiragino Sans W3" charset="-128"/>
              <a:ea typeface="Hiragino Sans W3" charset="-128"/>
              <a:cs typeface="Hiragino Sans W3" charset="-128"/>
            </a:endParaRP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ja-JP" smtClean="0"/>
              <a:t>#</a:t>
            </a:r>
            <a:fld id="{F281072A-F9EF-F645-A589-9593A608EAA6}" type="slidenum">
              <a:rPr lang="en-US" altLang="ja-JP" smtClean="0"/>
              <a:pPr/>
              <a:t>16</a:t>
            </a:fld>
            <a:endParaRPr lang="ja-JP" altLang="en-US" dirty="0"/>
          </a:p>
        </p:txBody>
      </p:sp>
      <p:pic>
        <p:nvPicPr>
          <p:cNvPr id="7" name="サウンド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5201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98"/>
    </mc:Choice>
    <mc:Fallback>
      <p:transition spd="slow" advTm="35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ja-JP" altLang="en-US" dirty="0" smtClean="0"/>
              <a:t>小テスト</a:t>
            </a:r>
            <a:endParaRPr kumimoji="1" lang="ja-JP" altLang="en-US" dirty="0"/>
          </a:p>
        </p:txBody>
      </p:sp>
      <p:sp>
        <p:nvSpPr>
          <p:cNvPr id="6" name="正方形/長方形 5"/>
          <p:cNvSpPr/>
          <p:nvPr/>
        </p:nvSpPr>
        <p:spPr>
          <a:xfrm>
            <a:off x="634701" y="1257456"/>
            <a:ext cx="7880649" cy="914400"/>
          </a:xfrm>
          <a:prstGeom prst="rect">
            <a:avLst/>
          </a:prstGeom>
          <a:noFill/>
          <a:ln w="28575">
            <a:solidFill>
              <a:srgbClr val="607D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3200" dirty="0" smtClean="0">
                <a:solidFill>
                  <a:srgbClr val="607D8B"/>
                </a:solidFill>
                <a:latin typeface="Hiragino Sans W3" charset="-128"/>
                <a:ea typeface="Hiragino Sans W3" charset="-128"/>
                <a:cs typeface="Hiragino Sans W3" charset="-128"/>
              </a:rPr>
              <a:t>小テストの実施</a:t>
            </a:r>
            <a:endParaRPr kumimoji="1" lang="ja-JP" altLang="en-US" sz="3200" dirty="0">
              <a:solidFill>
                <a:srgbClr val="607D8B"/>
              </a:solidFill>
              <a:latin typeface="Hiragino Sans W3" charset="-128"/>
              <a:ea typeface="Hiragino Sans W3" charset="-128"/>
              <a:cs typeface="Hiragino Sans W3" charset="-128"/>
            </a:endParaRPr>
          </a:p>
        </p:txBody>
      </p:sp>
      <p:sp>
        <p:nvSpPr>
          <p:cNvPr id="8" name="角丸四角形 7"/>
          <p:cNvSpPr/>
          <p:nvPr/>
        </p:nvSpPr>
        <p:spPr>
          <a:xfrm>
            <a:off x="634701" y="2394514"/>
            <a:ext cx="2508550" cy="619689"/>
          </a:xfrm>
          <a:prstGeom prst="roundRect">
            <a:avLst>
              <a:gd name="adj" fmla="val 9804"/>
            </a:avLst>
          </a:prstGeom>
          <a:solidFill>
            <a:srgbClr val="EE6E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 dirty="0" smtClean="0">
                <a:solidFill>
                  <a:srgbClr val="ECEFF1"/>
                </a:solidFill>
                <a:latin typeface="Hiragino Sans W3" charset="-128"/>
                <a:ea typeface="Hiragino Sans W3" charset="-128"/>
                <a:cs typeface="Hiragino Sans W3" charset="-128"/>
              </a:rPr>
              <a:t>問題作成</a:t>
            </a:r>
            <a:endParaRPr kumimoji="1" lang="ja-JP" altLang="en-US" sz="2400" dirty="0">
              <a:solidFill>
                <a:srgbClr val="ECEFF1"/>
              </a:solidFill>
              <a:latin typeface="Hiragino Sans W3" charset="-128"/>
              <a:ea typeface="Hiragino Sans W3" charset="-128"/>
              <a:cs typeface="Hiragino Sans W3" charset="-128"/>
            </a:endParaRPr>
          </a:p>
        </p:txBody>
      </p:sp>
      <p:sp>
        <p:nvSpPr>
          <p:cNvPr id="9" name="角丸四角形 8"/>
          <p:cNvSpPr/>
          <p:nvPr/>
        </p:nvSpPr>
        <p:spPr>
          <a:xfrm>
            <a:off x="634701" y="3236861"/>
            <a:ext cx="2508550" cy="619689"/>
          </a:xfrm>
          <a:prstGeom prst="roundRect">
            <a:avLst>
              <a:gd name="adj" fmla="val 9804"/>
            </a:avLst>
          </a:prstGeom>
          <a:solidFill>
            <a:srgbClr val="EE6E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400" dirty="0" smtClean="0">
                <a:solidFill>
                  <a:srgbClr val="ECEFF1"/>
                </a:solidFill>
                <a:latin typeface="Hiragino Sans W3" charset="-128"/>
                <a:ea typeface="Hiragino Sans W3" charset="-128"/>
                <a:cs typeface="Hiragino Sans W3" charset="-128"/>
              </a:rPr>
              <a:t>印刷</a:t>
            </a:r>
            <a:endParaRPr kumimoji="1" lang="ja-JP" altLang="en-US" sz="2400" dirty="0">
              <a:solidFill>
                <a:srgbClr val="ECEFF1"/>
              </a:solidFill>
              <a:latin typeface="Hiragino Sans W3" charset="-128"/>
              <a:ea typeface="Hiragino Sans W3" charset="-128"/>
              <a:cs typeface="Hiragino Sans W3" charset="-128"/>
            </a:endParaRPr>
          </a:p>
        </p:txBody>
      </p:sp>
      <p:sp>
        <p:nvSpPr>
          <p:cNvPr id="10" name="角丸四角形 9"/>
          <p:cNvSpPr/>
          <p:nvPr/>
        </p:nvSpPr>
        <p:spPr>
          <a:xfrm>
            <a:off x="6006800" y="2394513"/>
            <a:ext cx="2508550" cy="619689"/>
          </a:xfrm>
          <a:prstGeom prst="roundRect">
            <a:avLst>
              <a:gd name="adj" fmla="val 9804"/>
            </a:avLst>
          </a:prstGeom>
          <a:solidFill>
            <a:srgbClr val="EE6E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400" dirty="0" smtClean="0">
                <a:solidFill>
                  <a:srgbClr val="ECEFF1"/>
                </a:solidFill>
                <a:latin typeface="Hiragino Sans W3" charset="-128"/>
                <a:ea typeface="Hiragino Sans W3" charset="-128"/>
                <a:cs typeface="Hiragino Sans W3" charset="-128"/>
              </a:rPr>
              <a:t>統計</a:t>
            </a:r>
            <a:endParaRPr kumimoji="1" lang="ja-JP" altLang="en-US" sz="2400" dirty="0">
              <a:solidFill>
                <a:srgbClr val="ECEFF1"/>
              </a:solidFill>
              <a:latin typeface="Hiragino Sans W3" charset="-128"/>
              <a:ea typeface="Hiragino Sans W3" charset="-128"/>
              <a:cs typeface="Hiragino Sans W3" charset="-128"/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3252572" y="5190794"/>
            <a:ext cx="2576727" cy="192418"/>
          </a:xfrm>
          <a:prstGeom prst="rect">
            <a:avLst/>
          </a:prstGeom>
          <a:solidFill>
            <a:srgbClr val="FFE0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3286167" y="4921547"/>
            <a:ext cx="25431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b="1" dirty="0" smtClean="0">
                <a:solidFill>
                  <a:srgbClr val="EE6E73"/>
                </a:solidFill>
                <a:latin typeface="Hiragino Sans W6" charset="-128"/>
                <a:ea typeface="Hiragino Sans W6" charset="-128"/>
                <a:cs typeface="Hiragino Sans W6" charset="-128"/>
              </a:rPr>
              <a:t>給料が出ない</a:t>
            </a:r>
            <a:endParaRPr kumimoji="1" lang="ja-JP" altLang="en-US" sz="2400" b="1" dirty="0">
              <a:solidFill>
                <a:srgbClr val="EE6E73"/>
              </a:solidFill>
              <a:latin typeface="Hiragino Sans W6" charset="-128"/>
              <a:ea typeface="Hiragino Sans W6" charset="-128"/>
              <a:cs typeface="Hiragino Sans W6" charset="-128"/>
            </a:endParaRPr>
          </a:p>
        </p:txBody>
      </p:sp>
      <p:sp>
        <p:nvSpPr>
          <p:cNvPr id="15" name="角丸四角形 14"/>
          <p:cNvSpPr/>
          <p:nvPr/>
        </p:nvSpPr>
        <p:spPr>
          <a:xfrm>
            <a:off x="634701" y="4079208"/>
            <a:ext cx="2508550" cy="619689"/>
          </a:xfrm>
          <a:prstGeom prst="roundRect">
            <a:avLst>
              <a:gd name="adj" fmla="val 9804"/>
            </a:avLst>
          </a:prstGeom>
          <a:solidFill>
            <a:srgbClr val="CFD8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400" dirty="0" smtClean="0">
                <a:solidFill>
                  <a:srgbClr val="607D8B"/>
                </a:solidFill>
                <a:latin typeface="Hiragino Sans W3" charset="-128"/>
                <a:ea typeface="Hiragino Sans W3" charset="-128"/>
                <a:cs typeface="Hiragino Sans W3" charset="-128"/>
              </a:rPr>
              <a:t>配布</a:t>
            </a:r>
            <a:endParaRPr kumimoji="1" lang="ja-JP" altLang="en-US" sz="2400" dirty="0">
              <a:solidFill>
                <a:srgbClr val="607D8B"/>
              </a:solidFill>
              <a:latin typeface="Hiragino Sans W3" charset="-128"/>
              <a:ea typeface="Hiragino Sans W3" charset="-128"/>
              <a:cs typeface="Hiragino Sans W3" charset="-128"/>
            </a:endParaRPr>
          </a:p>
        </p:txBody>
      </p:sp>
      <p:sp>
        <p:nvSpPr>
          <p:cNvPr id="16" name="角丸四角形 15"/>
          <p:cNvSpPr/>
          <p:nvPr/>
        </p:nvSpPr>
        <p:spPr>
          <a:xfrm>
            <a:off x="3320749" y="2394512"/>
            <a:ext cx="2508550" cy="619689"/>
          </a:xfrm>
          <a:prstGeom prst="roundRect">
            <a:avLst>
              <a:gd name="adj" fmla="val 9804"/>
            </a:avLst>
          </a:prstGeom>
          <a:solidFill>
            <a:srgbClr val="CFD8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400" dirty="0" smtClean="0">
                <a:solidFill>
                  <a:srgbClr val="607D8B"/>
                </a:solidFill>
                <a:latin typeface="Hiragino Sans W3" charset="-128"/>
                <a:ea typeface="Hiragino Sans W3" charset="-128"/>
                <a:cs typeface="Hiragino Sans W3" charset="-128"/>
              </a:rPr>
              <a:t>回収</a:t>
            </a:r>
            <a:endParaRPr kumimoji="1" lang="ja-JP" altLang="en-US" sz="2400" dirty="0">
              <a:solidFill>
                <a:srgbClr val="607D8B"/>
              </a:solidFill>
              <a:latin typeface="Hiragino Sans W3" charset="-128"/>
              <a:ea typeface="Hiragino Sans W3" charset="-128"/>
              <a:cs typeface="Hiragino Sans W3" charset="-128"/>
            </a:endParaRPr>
          </a:p>
        </p:txBody>
      </p:sp>
      <p:sp>
        <p:nvSpPr>
          <p:cNvPr id="17" name="角丸四角形 16"/>
          <p:cNvSpPr/>
          <p:nvPr/>
        </p:nvSpPr>
        <p:spPr>
          <a:xfrm>
            <a:off x="3320749" y="3236857"/>
            <a:ext cx="2508550" cy="619689"/>
          </a:xfrm>
          <a:prstGeom prst="roundRect">
            <a:avLst>
              <a:gd name="adj" fmla="val 9804"/>
            </a:avLst>
          </a:prstGeom>
          <a:solidFill>
            <a:srgbClr val="CFD8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400" dirty="0" smtClean="0">
                <a:solidFill>
                  <a:srgbClr val="607D8B"/>
                </a:solidFill>
                <a:latin typeface="Hiragino Sans W3" charset="-128"/>
                <a:ea typeface="Hiragino Sans W3" charset="-128"/>
                <a:cs typeface="Hiragino Sans W3" charset="-128"/>
              </a:rPr>
              <a:t>採点</a:t>
            </a:r>
            <a:endParaRPr kumimoji="1" lang="ja-JP" altLang="en-US" sz="2400" dirty="0">
              <a:solidFill>
                <a:srgbClr val="607D8B"/>
              </a:solidFill>
              <a:latin typeface="Hiragino Sans W3" charset="-128"/>
              <a:ea typeface="Hiragino Sans W3" charset="-128"/>
              <a:cs typeface="Hiragino Sans W3" charset="-128"/>
            </a:endParaRPr>
          </a:p>
        </p:txBody>
      </p:sp>
      <p:sp>
        <p:nvSpPr>
          <p:cNvPr id="18" name="角丸四角形 17"/>
          <p:cNvSpPr/>
          <p:nvPr/>
        </p:nvSpPr>
        <p:spPr>
          <a:xfrm>
            <a:off x="3320749" y="4079202"/>
            <a:ext cx="2508550" cy="619689"/>
          </a:xfrm>
          <a:prstGeom prst="roundRect">
            <a:avLst>
              <a:gd name="adj" fmla="val 9804"/>
            </a:avLst>
          </a:prstGeom>
          <a:solidFill>
            <a:srgbClr val="CFD8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400" dirty="0" smtClean="0">
                <a:solidFill>
                  <a:srgbClr val="607D8B"/>
                </a:solidFill>
                <a:latin typeface="Hiragino Sans W3" charset="-128"/>
                <a:ea typeface="Hiragino Sans W3" charset="-128"/>
                <a:cs typeface="Hiragino Sans W3" charset="-128"/>
              </a:rPr>
              <a:t>返却</a:t>
            </a:r>
            <a:endParaRPr kumimoji="1" lang="ja-JP" altLang="en-US" sz="2400" dirty="0">
              <a:solidFill>
                <a:srgbClr val="607D8B"/>
              </a:solidFill>
              <a:latin typeface="Hiragino Sans W3" charset="-128"/>
              <a:ea typeface="Hiragino Sans W3" charset="-128"/>
              <a:cs typeface="Hiragino Sans W3" charset="-128"/>
            </a:endParaRPr>
          </a:p>
        </p:txBody>
      </p:sp>
      <p:sp>
        <p:nvSpPr>
          <p:cNvPr id="19" name="角丸四角形 18"/>
          <p:cNvSpPr/>
          <p:nvPr/>
        </p:nvSpPr>
        <p:spPr>
          <a:xfrm>
            <a:off x="6006800" y="3236857"/>
            <a:ext cx="2508550" cy="619689"/>
          </a:xfrm>
          <a:prstGeom prst="roundRect">
            <a:avLst>
              <a:gd name="adj" fmla="val 9804"/>
            </a:avLst>
          </a:prstGeom>
          <a:solidFill>
            <a:srgbClr val="EE6E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400" dirty="0" smtClean="0">
                <a:solidFill>
                  <a:srgbClr val="ECEFF1"/>
                </a:solidFill>
                <a:latin typeface="Hiragino Sans W3" charset="-128"/>
                <a:ea typeface="Hiragino Sans W3" charset="-128"/>
                <a:cs typeface="Hiragino Sans W3" charset="-128"/>
              </a:rPr>
              <a:t>分析</a:t>
            </a:r>
            <a:endParaRPr kumimoji="1" lang="ja-JP" altLang="en-US" sz="2400" dirty="0">
              <a:solidFill>
                <a:srgbClr val="ECEFF1"/>
              </a:solidFill>
              <a:latin typeface="Hiragino Sans W3" charset="-128"/>
              <a:ea typeface="Hiragino Sans W3" charset="-128"/>
              <a:cs typeface="Hiragino Sans W3" charset="-128"/>
            </a:endParaRPr>
          </a:p>
        </p:txBody>
      </p:sp>
      <p:sp>
        <p:nvSpPr>
          <p:cNvPr id="20" name="角丸四角形 19"/>
          <p:cNvSpPr/>
          <p:nvPr/>
        </p:nvSpPr>
        <p:spPr>
          <a:xfrm>
            <a:off x="6006797" y="4079201"/>
            <a:ext cx="2508550" cy="619689"/>
          </a:xfrm>
          <a:prstGeom prst="roundRect">
            <a:avLst>
              <a:gd name="adj" fmla="val 9804"/>
            </a:avLst>
          </a:prstGeom>
          <a:solidFill>
            <a:srgbClr val="EE6E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400" dirty="0" smtClean="0">
                <a:solidFill>
                  <a:srgbClr val="ECEFF1"/>
                </a:solidFill>
                <a:latin typeface="Hiragino Sans W3" charset="-128"/>
                <a:ea typeface="Hiragino Sans W3" charset="-128"/>
                <a:cs typeface="Hiragino Sans W3" charset="-128"/>
              </a:rPr>
              <a:t>授業計画</a:t>
            </a:r>
            <a:endParaRPr kumimoji="1" lang="ja-JP" altLang="en-US" sz="2400" dirty="0">
              <a:solidFill>
                <a:srgbClr val="ECEFF1"/>
              </a:solidFill>
              <a:latin typeface="Hiragino Sans W3" charset="-128"/>
              <a:ea typeface="Hiragino Sans W3" charset="-128"/>
              <a:cs typeface="Hiragino Sans W3" charset="-128"/>
            </a:endParaRP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ja-JP" smtClean="0"/>
              <a:t>#</a:t>
            </a:r>
            <a:fld id="{F281072A-F9EF-F645-A589-9593A608EAA6}" type="slidenum">
              <a:rPr lang="en-US" altLang="ja-JP" smtClean="0"/>
              <a:pPr/>
              <a:t>17</a:t>
            </a:fld>
            <a:endParaRPr lang="ja-JP" altLang="en-US" dirty="0"/>
          </a:p>
        </p:txBody>
      </p:sp>
      <p:pic>
        <p:nvPicPr>
          <p:cNvPr id="7" name="サウンド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0912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318"/>
    </mc:Choice>
    <mc:Fallback>
      <p:transition spd="slow" advTm="83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ja-JP" altLang="en-US" dirty="0" smtClean="0"/>
              <a:t>小テスト</a:t>
            </a:r>
            <a:endParaRPr kumimoji="1" lang="ja-JP" altLang="en-US" dirty="0"/>
          </a:p>
        </p:txBody>
      </p:sp>
      <p:sp>
        <p:nvSpPr>
          <p:cNvPr id="6" name="正方形/長方形 5"/>
          <p:cNvSpPr/>
          <p:nvPr/>
        </p:nvSpPr>
        <p:spPr>
          <a:xfrm>
            <a:off x="634701" y="1257456"/>
            <a:ext cx="7880649" cy="914400"/>
          </a:xfrm>
          <a:prstGeom prst="rect">
            <a:avLst/>
          </a:prstGeom>
          <a:noFill/>
          <a:ln w="28575">
            <a:solidFill>
              <a:srgbClr val="607D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3200" dirty="0" smtClean="0">
                <a:solidFill>
                  <a:srgbClr val="607D8B"/>
                </a:solidFill>
                <a:latin typeface="Hiragino Sans W3" charset="-128"/>
                <a:ea typeface="Hiragino Sans W3" charset="-128"/>
                <a:cs typeface="Hiragino Sans W3" charset="-128"/>
              </a:rPr>
              <a:t>小テストの実施</a:t>
            </a:r>
            <a:endParaRPr kumimoji="1" lang="ja-JP" altLang="en-US" sz="3200" dirty="0">
              <a:solidFill>
                <a:srgbClr val="607D8B"/>
              </a:solidFill>
              <a:latin typeface="Hiragino Sans W3" charset="-128"/>
              <a:ea typeface="Hiragino Sans W3" charset="-128"/>
              <a:cs typeface="Hiragino Sans W3" charset="-128"/>
            </a:endParaRPr>
          </a:p>
        </p:txBody>
      </p:sp>
      <p:sp>
        <p:nvSpPr>
          <p:cNvPr id="8" name="角丸四角形 7"/>
          <p:cNvSpPr/>
          <p:nvPr/>
        </p:nvSpPr>
        <p:spPr>
          <a:xfrm>
            <a:off x="634701" y="2394514"/>
            <a:ext cx="2508550" cy="619689"/>
          </a:xfrm>
          <a:prstGeom prst="roundRect">
            <a:avLst>
              <a:gd name="adj" fmla="val 9804"/>
            </a:avLst>
          </a:prstGeom>
          <a:solidFill>
            <a:srgbClr val="CFD8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 dirty="0" smtClean="0">
                <a:solidFill>
                  <a:srgbClr val="607D8B"/>
                </a:solidFill>
                <a:latin typeface="Hiragino Sans W3" charset="-128"/>
                <a:ea typeface="Hiragino Sans W3" charset="-128"/>
                <a:cs typeface="Hiragino Sans W3" charset="-128"/>
              </a:rPr>
              <a:t>問題作成</a:t>
            </a:r>
            <a:endParaRPr kumimoji="1" lang="ja-JP" altLang="en-US" sz="2400" dirty="0">
              <a:solidFill>
                <a:srgbClr val="607D8B"/>
              </a:solidFill>
              <a:latin typeface="Hiragino Sans W3" charset="-128"/>
              <a:ea typeface="Hiragino Sans W3" charset="-128"/>
              <a:cs typeface="Hiragino Sans W3" charset="-128"/>
            </a:endParaRPr>
          </a:p>
        </p:txBody>
      </p:sp>
      <p:sp>
        <p:nvSpPr>
          <p:cNvPr id="9" name="角丸四角形 8"/>
          <p:cNvSpPr/>
          <p:nvPr/>
        </p:nvSpPr>
        <p:spPr>
          <a:xfrm>
            <a:off x="634701" y="3236862"/>
            <a:ext cx="2508550" cy="619689"/>
          </a:xfrm>
          <a:prstGeom prst="roundRect">
            <a:avLst>
              <a:gd name="adj" fmla="val 9804"/>
            </a:avLst>
          </a:prstGeom>
          <a:solidFill>
            <a:srgbClr val="EE6E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400" dirty="0" smtClean="0">
                <a:solidFill>
                  <a:srgbClr val="ECEFF1"/>
                </a:solidFill>
                <a:latin typeface="Hiragino Sans W3" charset="-128"/>
                <a:ea typeface="Hiragino Sans W3" charset="-128"/>
                <a:cs typeface="Hiragino Sans W3" charset="-128"/>
              </a:rPr>
              <a:t>印刷</a:t>
            </a:r>
            <a:endParaRPr kumimoji="1" lang="ja-JP" altLang="en-US" sz="2400" dirty="0">
              <a:solidFill>
                <a:srgbClr val="ECEFF1"/>
              </a:solidFill>
              <a:latin typeface="Hiragino Sans W3" charset="-128"/>
              <a:ea typeface="Hiragino Sans W3" charset="-128"/>
              <a:cs typeface="Hiragino Sans W3" charset="-128"/>
            </a:endParaRPr>
          </a:p>
        </p:txBody>
      </p:sp>
      <p:sp>
        <p:nvSpPr>
          <p:cNvPr id="10" name="角丸四角形 9"/>
          <p:cNvSpPr/>
          <p:nvPr/>
        </p:nvSpPr>
        <p:spPr>
          <a:xfrm>
            <a:off x="6006800" y="2394513"/>
            <a:ext cx="2508550" cy="619689"/>
          </a:xfrm>
          <a:prstGeom prst="roundRect">
            <a:avLst>
              <a:gd name="adj" fmla="val 9804"/>
            </a:avLst>
          </a:prstGeom>
          <a:solidFill>
            <a:srgbClr val="EE6E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400" dirty="0" smtClean="0">
                <a:solidFill>
                  <a:srgbClr val="ECEFF1"/>
                </a:solidFill>
                <a:latin typeface="Hiragino Sans W3" charset="-128"/>
                <a:ea typeface="Hiragino Sans W3" charset="-128"/>
                <a:cs typeface="Hiragino Sans W3" charset="-128"/>
              </a:rPr>
              <a:t>統計</a:t>
            </a:r>
            <a:endParaRPr kumimoji="1" lang="ja-JP" altLang="en-US" sz="2400" dirty="0">
              <a:solidFill>
                <a:srgbClr val="ECEFF1"/>
              </a:solidFill>
              <a:latin typeface="Hiragino Sans W3" charset="-128"/>
              <a:ea typeface="Hiragino Sans W3" charset="-128"/>
              <a:cs typeface="Hiragino Sans W3" charset="-128"/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3252572" y="5190794"/>
            <a:ext cx="2576727" cy="192418"/>
          </a:xfrm>
          <a:prstGeom prst="rect">
            <a:avLst/>
          </a:prstGeom>
          <a:solidFill>
            <a:srgbClr val="FFE0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3286167" y="4921547"/>
            <a:ext cx="25431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b="1" dirty="0" smtClean="0">
                <a:solidFill>
                  <a:srgbClr val="EE6E73"/>
                </a:solidFill>
                <a:latin typeface="Hiragino Sans W6" charset="-128"/>
                <a:ea typeface="Hiragino Sans W6" charset="-128"/>
                <a:cs typeface="Hiragino Sans W6" charset="-128"/>
              </a:rPr>
              <a:t>単純作業</a:t>
            </a:r>
            <a:endParaRPr kumimoji="1" lang="ja-JP" altLang="en-US" sz="2400" b="1" dirty="0">
              <a:solidFill>
                <a:srgbClr val="EE6E73"/>
              </a:solidFill>
              <a:latin typeface="Hiragino Sans W6" charset="-128"/>
              <a:ea typeface="Hiragino Sans W6" charset="-128"/>
              <a:cs typeface="Hiragino Sans W6" charset="-128"/>
            </a:endParaRPr>
          </a:p>
        </p:txBody>
      </p:sp>
      <p:sp>
        <p:nvSpPr>
          <p:cNvPr id="15" name="角丸四角形 14"/>
          <p:cNvSpPr/>
          <p:nvPr/>
        </p:nvSpPr>
        <p:spPr>
          <a:xfrm>
            <a:off x="634701" y="4079209"/>
            <a:ext cx="2508550" cy="619689"/>
          </a:xfrm>
          <a:prstGeom prst="roundRect">
            <a:avLst>
              <a:gd name="adj" fmla="val 9804"/>
            </a:avLst>
          </a:prstGeom>
          <a:solidFill>
            <a:srgbClr val="EE6E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400" dirty="0" smtClean="0">
                <a:solidFill>
                  <a:srgbClr val="ECEFF1"/>
                </a:solidFill>
                <a:latin typeface="Hiragino Sans W3" charset="-128"/>
                <a:ea typeface="Hiragino Sans W3" charset="-128"/>
                <a:cs typeface="Hiragino Sans W3" charset="-128"/>
              </a:rPr>
              <a:t>配布</a:t>
            </a:r>
            <a:endParaRPr kumimoji="1" lang="ja-JP" altLang="en-US" sz="2400" dirty="0">
              <a:solidFill>
                <a:srgbClr val="ECEFF1"/>
              </a:solidFill>
              <a:latin typeface="Hiragino Sans W3" charset="-128"/>
              <a:ea typeface="Hiragino Sans W3" charset="-128"/>
              <a:cs typeface="Hiragino Sans W3" charset="-128"/>
            </a:endParaRPr>
          </a:p>
        </p:txBody>
      </p:sp>
      <p:sp>
        <p:nvSpPr>
          <p:cNvPr id="16" name="角丸四角形 15"/>
          <p:cNvSpPr/>
          <p:nvPr/>
        </p:nvSpPr>
        <p:spPr>
          <a:xfrm>
            <a:off x="3320749" y="2394513"/>
            <a:ext cx="2508550" cy="619689"/>
          </a:xfrm>
          <a:prstGeom prst="roundRect">
            <a:avLst>
              <a:gd name="adj" fmla="val 9804"/>
            </a:avLst>
          </a:prstGeom>
          <a:solidFill>
            <a:srgbClr val="EE6E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400" dirty="0" smtClean="0">
                <a:solidFill>
                  <a:srgbClr val="ECEFF1"/>
                </a:solidFill>
                <a:latin typeface="Hiragino Sans W3" charset="-128"/>
                <a:ea typeface="Hiragino Sans W3" charset="-128"/>
                <a:cs typeface="Hiragino Sans W3" charset="-128"/>
              </a:rPr>
              <a:t>回収</a:t>
            </a:r>
            <a:endParaRPr kumimoji="1" lang="ja-JP" altLang="en-US" sz="2400" dirty="0">
              <a:solidFill>
                <a:srgbClr val="ECEFF1"/>
              </a:solidFill>
              <a:latin typeface="Hiragino Sans W3" charset="-128"/>
              <a:ea typeface="Hiragino Sans W3" charset="-128"/>
              <a:cs typeface="Hiragino Sans W3" charset="-128"/>
            </a:endParaRPr>
          </a:p>
        </p:txBody>
      </p:sp>
      <p:sp>
        <p:nvSpPr>
          <p:cNvPr id="17" name="角丸四角形 16"/>
          <p:cNvSpPr/>
          <p:nvPr/>
        </p:nvSpPr>
        <p:spPr>
          <a:xfrm>
            <a:off x="3320749" y="3236858"/>
            <a:ext cx="2508550" cy="619689"/>
          </a:xfrm>
          <a:prstGeom prst="roundRect">
            <a:avLst>
              <a:gd name="adj" fmla="val 9804"/>
            </a:avLst>
          </a:prstGeom>
          <a:solidFill>
            <a:srgbClr val="EE6E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400" dirty="0" smtClean="0">
                <a:solidFill>
                  <a:srgbClr val="ECEFF1"/>
                </a:solidFill>
                <a:latin typeface="Hiragino Sans W3" charset="-128"/>
                <a:ea typeface="Hiragino Sans W3" charset="-128"/>
                <a:cs typeface="Hiragino Sans W3" charset="-128"/>
              </a:rPr>
              <a:t>採点</a:t>
            </a:r>
            <a:endParaRPr kumimoji="1" lang="ja-JP" altLang="en-US" sz="2400" dirty="0">
              <a:solidFill>
                <a:srgbClr val="ECEFF1"/>
              </a:solidFill>
              <a:latin typeface="Hiragino Sans W3" charset="-128"/>
              <a:ea typeface="Hiragino Sans W3" charset="-128"/>
              <a:cs typeface="Hiragino Sans W3" charset="-128"/>
            </a:endParaRPr>
          </a:p>
        </p:txBody>
      </p:sp>
      <p:sp>
        <p:nvSpPr>
          <p:cNvPr id="18" name="角丸四角形 17"/>
          <p:cNvSpPr/>
          <p:nvPr/>
        </p:nvSpPr>
        <p:spPr>
          <a:xfrm>
            <a:off x="3320749" y="4079202"/>
            <a:ext cx="2508550" cy="619689"/>
          </a:xfrm>
          <a:prstGeom prst="roundRect">
            <a:avLst>
              <a:gd name="adj" fmla="val 9804"/>
            </a:avLst>
          </a:prstGeom>
          <a:solidFill>
            <a:srgbClr val="EE6E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400" dirty="0" smtClean="0">
                <a:solidFill>
                  <a:srgbClr val="ECEFF1"/>
                </a:solidFill>
                <a:latin typeface="Hiragino Sans W3" charset="-128"/>
                <a:ea typeface="Hiragino Sans W3" charset="-128"/>
                <a:cs typeface="Hiragino Sans W3" charset="-128"/>
              </a:rPr>
              <a:t>返却</a:t>
            </a:r>
            <a:endParaRPr kumimoji="1" lang="ja-JP" altLang="en-US" sz="2400" dirty="0">
              <a:solidFill>
                <a:srgbClr val="ECEFF1"/>
              </a:solidFill>
              <a:latin typeface="Hiragino Sans W3" charset="-128"/>
              <a:ea typeface="Hiragino Sans W3" charset="-128"/>
              <a:cs typeface="Hiragino Sans W3" charset="-128"/>
            </a:endParaRPr>
          </a:p>
        </p:txBody>
      </p:sp>
      <p:sp>
        <p:nvSpPr>
          <p:cNvPr id="19" name="角丸四角形 18"/>
          <p:cNvSpPr/>
          <p:nvPr/>
        </p:nvSpPr>
        <p:spPr>
          <a:xfrm>
            <a:off x="6006800" y="3236857"/>
            <a:ext cx="2508550" cy="619689"/>
          </a:xfrm>
          <a:prstGeom prst="roundRect">
            <a:avLst>
              <a:gd name="adj" fmla="val 9804"/>
            </a:avLst>
          </a:prstGeom>
          <a:solidFill>
            <a:srgbClr val="EE6E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400" dirty="0" smtClean="0">
                <a:solidFill>
                  <a:srgbClr val="ECEFF1"/>
                </a:solidFill>
                <a:latin typeface="Hiragino Sans W3" charset="-128"/>
                <a:ea typeface="Hiragino Sans W3" charset="-128"/>
                <a:cs typeface="Hiragino Sans W3" charset="-128"/>
              </a:rPr>
              <a:t>分析</a:t>
            </a:r>
            <a:endParaRPr kumimoji="1" lang="ja-JP" altLang="en-US" sz="2400" dirty="0">
              <a:solidFill>
                <a:srgbClr val="ECEFF1"/>
              </a:solidFill>
              <a:latin typeface="Hiragino Sans W3" charset="-128"/>
              <a:ea typeface="Hiragino Sans W3" charset="-128"/>
              <a:cs typeface="Hiragino Sans W3" charset="-128"/>
            </a:endParaRPr>
          </a:p>
        </p:txBody>
      </p:sp>
      <p:sp>
        <p:nvSpPr>
          <p:cNvPr id="20" name="角丸四角形 19"/>
          <p:cNvSpPr/>
          <p:nvPr/>
        </p:nvSpPr>
        <p:spPr>
          <a:xfrm>
            <a:off x="6006797" y="4079201"/>
            <a:ext cx="2508550" cy="619689"/>
          </a:xfrm>
          <a:prstGeom prst="roundRect">
            <a:avLst>
              <a:gd name="adj" fmla="val 9804"/>
            </a:avLst>
          </a:prstGeom>
          <a:solidFill>
            <a:srgbClr val="CFD8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400" dirty="0" smtClean="0">
                <a:solidFill>
                  <a:srgbClr val="607D8B"/>
                </a:solidFill>
                <a:latin typeface="Hiragino Sans W3" charset="-128"/>
                <a:ea typeface="Hiragino Sans W3" charset="-128"/>
                <a:cs typeface="Hiragino Sans W3" charset="-128"/>
              </a:rPr>
              <a:t>授業計画</a:t>
            </a:r>
            <a:endParaRPr kumimoji="1" lang="ja-JP" altLang="en-US" sz="2400" dirty="0">
              <a:solidFill>
                <a:srgbClr val="607D8B"/>
              </a:solidFill>
              <a:latin typeface="Hiragino Sans W3" charset="-128"/>
              <a:ea typeface="Hiragino Sans W3" charset="-128"/>
              <a:cs typeface="Hiragino Sans W3" charset="-128"/>
            </a:endParaRP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ja-JP" smtClean="0"/>
              <a:t>#</a:t>
            </a:r>
            <a:fld id="{F281072A-F9EF-F645-A589-9593A608EAA6}" type="slidenum">
              <a:rPr lang="en-US" altLang="ja-JP" smtClean="0"/>
              <a:pPr/>
              <a:t>18</a:t>
            </a:fld>
            <a:endParaRPr lang="ja-JP" altLang="en-US" dirty="0"/>
          </a:p>
        </p:txBody>
      </p:sp>
      <p:pic>
        <p:nvPicPr>
          <p:cNvPr id="7" name="サウンド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36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627"/>
    </mc:Choice>
    <mc:Fallback>
      <p:transition spd="slow" advTm="66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右矢印 20"/>
          <p:cNvSpPr/>
          <p:nvPr/>
        </p:nvSpPr>
        <p:spPr>
          <a:xfrm>
            <a:off x="634701" y="3371264"/>
            <a:ext cx="7880646" cy="350874"/>
          </a:xfrm>
          <a:prstGeom prst="rightArrow">
            <a:avLst/>
          </a:prstGeom>
          <a:solidFill>
            <a:srgbClr val="607D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ja-JP" altLang="en-US" dirty="0" smtClean="0"/>
              <a:t>小テスト</a:t>
            </a:r>
            <a:endParaRPr kumimoji="1" lang="ja-JP" altLang="en-US" dirty="0"/>
          </a:p>
        </p:txBody>
      </p:sp>
      <p:sp>
        <p:nvSpPr>
          <p:cNvPr id="6" name="正方形/長方形 5"/>
          <p:cNvSpPr/>
          <p:nvPr/>
        </p:nvSpPr>
        <p:spPr>
          <a:xfrm>
            <a:off x="634701" y="1257456"/>
            <a:ext cx="7880649" cy="914400"/>
          </a:xfrm>
          <a:prstGeom prst="rect">
            <a:avLst/>
          </a:prstGeom>
          <a:noFill/>
          <a:ln w="28575">
            <a:solidFill>
              <a:srgbClr val="607D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3200" dirty="0" smtClean="0">
                <a:solidFill>
                  <a:srgbClr val="607D8B"/>
                </a:solidFill>
                <a:latin typeface="Hiragino Sans W3" charset="-128"/>
                <a:ea typeface="Hiragino Sans W3" charset="-128"/>
                <a:cs typeface="Hiragino Sans W3" charset="-128"/>
              </a:rPr>
              <a:t>小テストの実施</a:t>
            </a:r>
            <a:endParaRPr kumimoji="1" lang="ja-JP" altLang="en-US" sz="3200" dirty="0">
              <a:solidFill>
                <a:srgbClr val="607D8B"/>
              </a:solidFill>
              <a:latin typeface="Hiragino Sans W3" charset="-128"/>
              <a:ea typeface="Hiragino Sans W3" charset="-128"/>
              <a:cs typeface="Hiragino Sans W3" charset="-128"/>
            </a:endParaRPr>
          </a:p>
        </p:txBody>
      </p:sp>
      <p:sp>
        <p:nvSpPr>
          <p:cNvPr id="10" name="角丸四角形 9"/>
          <p:cNvSpPr/>
          <p:nvPr/>
        </p:nvSpPr>
        <p:spPr>
          <a:xfrm>
            <a:off x="3399814" y="2945980"/>
            <a:ext cx="2220520" cy="1201437"/>
          </a:xfrm>
          <a:prstGeom prst="roundRect">
            <a:avLst>
              <a:gd name="adj" fmla="val 9804"/>
            </a:avLst>
          </a:prstGeom>
          <a:solidFill>
            <a:srgbClr val="CFD8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400" dirty="0" smtClean="0">
                <a:solidFill>
                  <a:srgbClr val="607D8B"/>
                </a:solidFill>
                <a:latin typeface="Hiragino Sans W3" charset="-128"/>
                <a:ea typeface="Hiragino Sans W3" charset="-128"/>
                <a:cs typeface="Hiragino Sans W3" charset="-128"/>
              </a:rPr>
              <a:t>統計</a:t>
            </a:r>
            <a:endParaRPr kumimoji="1" lang="ja-JP" altLang="en-US" sz="2400" dirty="0">
              <a:solidFill>
                <a:srgbClr val="607D8B"/>
              </a:solidFill>
              <a:latin typeface="Hiragino Sans W3" charset="-128"/>
              <a:ea typeface="Hiragino Sans W3" charset="-128"/>
              <a:cs typeface="Hiragino Sans W3" charset="-128"/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3252572" y="5190794"/>
            <a:ext cx="2576727" cy="192418"/>
          </a:xfrm>
          <a:prstGeom prst="rect">
            <a:avLst/>
          </a:prstGeom>
          <a:solidFill>
            <a:srgbClr val="FFE0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3286167" y="4921547"/>
            <a:ext cx="25431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400" b="1" dirty="0" smtClean="0">
                <a:solidFill>
                  <a:srgbClr val="EE6E73"/>
                </a:solidFill>
                <a:latin typeface="Hiragino Sans W6" charset="-128"/>
                <a:ea typeface="Hiragino Sans W6" charset="-128"/>
                <a:cs typeface="Hiragino Sans W6" charset="-128"/>
              </a:rPr>
              <a:t>時間がかかる</a:t>
            </a:r>
            <a:endParaRPr kumimoji="1" lang="ja-JP" altLang="en-US" sz="2400" b="1" dirty="0">
              <a:solidFill>
                <a:srgbClr val="EE6E73"/>
              </a:solidFill>
              <a:latin typeface="Hiragino Sans W6" charset="-128"/>
              <a:ea typeface="Hiragino Sans W6" charset="-128"/>
              <a:cs typeface="Hiragino Sans W6" charset="-128"/>
            </a:endParaRPr>
          </a:p>
        </p:txBody>
      </p:sp>
      <p:sp>
        <p:nvSpPr>
          <p:cNvPr id="17" name="角丸四角形 16"/>
          <p:cNvSpPr/>
          <p:nvPr/>
        </p:nvSpPr>
        <p:spPr>
          <a:xfrm>
            <a:off x="890226" y="2945981"/>
            <a:ext cx="2220520" cy="1201437"/>
          </a:xfrm>
          <a:prstGeom prst="roundRect">
            <a:avLst>
              <a:gd name="adj" fmla="val 9804"/>
            </a:avLst>
          </a:prstGeom>
          <a:solidFill>
            <a:srgbClr val="CFD8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400" dirty="0" smtClean="0">
                <a:solidFill>
                  <a:srgbClr val="607D8B"/>
                </a:solidFill>
                <a:latin typeface="Hiragino Sans W3" charset="-128"/>
                <a:ea typeface="Hiragino Sans W3" charset="-128"/>
                <a:cs typeface="Hiragino Sans W3" charset="-128"/>
              </a:rPr>
              <a:t>採点</a:t>
            </a:r>
            <a:endParaRPr kumimoji="1" lang="ja-JP" altLang="en-US" sz="2400" dirty="0">
              <a:solidFill>
                <a:srgbClr val="607D8B"/>
              </a:solidFill>
              <a:latin typeface="Hiragino Sans W3" charset="-128"/>
              <a:ea typeface="Hiragino Sans W3" charset="-128"/>
              <a:cs typeface="Hiragino Sans W3" charset="-128"/>
            </a:endParaRPr>
          </a:p>
        </p:txBody>
      </p:sp>
      <p:sp>
        <p:nvSpPr>
          <p:cNvPr id="20" name="角丸四角形 19"/>
          <p:cNvSpPr/>
          <p:nvPr/>
        </p:nvSpPr>
        <p:spPr>
          <a:xfrm>
            <a:off x="5909402" y="2945981"/>
            <a:ext cx="2220520" cy="1201437"/>
          </a:xfrm>
          <a:prstGeom prst="roundRect">
            <a:avLst>
              <a:gd name="adj" fmla="val 9804"/>
            </a:avLst>
          </a:prstGeom>
          <a:solidFill>
            <a:srgbClr val="CFD8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400" dirty="0" smtClean="0">
                <a:solidFill>
                  <a:srgbClr val="607D8B"/>
                </a:solidFill>
                <a:latin typeface="Hiragino Sans W3" charset="-128"/>
                <a:ea typeface="Hiragino Sans W3" charset="-128"/>
                <a:cs typeface="Hiragino Sans W3" charset="-128"/>
              </a:rPr>
              <a:t>授業計画</a:t>
            </a:r>
            <a:endParaRPr kumimoji="1" lang="ja-JP" altLang="en-US" sz="2400" dirty="0">
              <a:solidFill>
                <a:srgbClr val="607D8B"/>
              </a:solidFill>
              <a:latin typeface="Hiragino Sans W3" charset="-128"/>
              <a:ea typeface="Hiragino Sans W3" charset="-128"/>
              <a:cs typeface="Hiragino Sans W3" charset="-128"/>
            </a:endParaRP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ja-JP" smtClean="0"/>
              <a:t>#</a:t>
            </a:r>
            <a:fld id="{F281072A-F9EF-F645-A589-9593A608EAA6}" type="slidenum">
              <a:rPr lang="en-US" altLang="ja-JP" smtClean="0"/>
              <a:pPr/>
              <a:t>19</a:t>
            </a:fld>
            <a:endParaRPr lang="ja-JP" altLang="en-US" dirty="0"/>
          </a:p>
        </p:txBody>
      </p:sp>
      <p:pic>
        <p:nvPicPr>
          <p:cNvPr id="7" name="サウンド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083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575"/>
    </mc:Choice>
    <mc:Fallback>
      <p:transition spd="slow" advTm="135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ja-JP" altLang="en-US" dirty="0" smtClean="0"/>
              <a:t>教育の質向上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ja-JP" smtClean="0"/>
              <a:t>#</a:t>
            </a:r>
            <a:fld id="{DC3F45C2-70C5-4D47-BB0C-84BB7D9D74D4}" type="slidenum">
              <a:rPr lang="ja-JP" altLang="en-US" smtClean="0"/>
              <a:pPr/>
              <a:t>2</a:t>
            </a:fld>
            <a:endParaRPr lang="ja-JP" altLang="en-US" dirty="0"/>
          </a:p>
        </p:txBody>
      </p:sp>
      <p:pic>
        <p:nvPicPr>
          <p:cNvPr id="9" name="サウンド 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8126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59"/>
    </mc:Choice>
    <mc:Fallback>
      <p:transition spd="slow" advTm="34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28650" y="4291198"/>
            <a:ext cx="7886700" cy="644967"/>
          </a:xfrm>
        </p:spPr>
        <p:txBody>
          <a:bodyPr>
            <a:normAutofit fontScale="90000"/>
          </a:bodyPr>
          <a:lstStyle/>
          <a:p>
            <a:pPr algn="ctr"/>
            <a:r>
              <a:rPr kumimoji="1" lang="en-US" altLang="ja-JP" dirty="0" smtClean="0"/>
              <a:t>Smart Teach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ja-JP" smtClean="0"/>
              <a:t>#</a:t>
            </a:r>
            <a:fld id="{DC3F45C2-70C5-4D47-BB0C-84BB7D9D74D4}" type="slidenum">
              <a:rPr lang="ja-JP" altLang="en-US" smtClean="0"/>
              <a:pPr/>
              <a:t>20</a:t>
            </a:fld>
            <a:endParaRPr lang="ja-JP" altLang="en-US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3795" y="1658616"/>
            <a:ext cx="4536410" cy="2337158"/>
          </a:xfrm>
          <a:prstGeom prst="rect">
            <a:avLst/>
          </a:prstGeom>
        </p:spPr>
      </p:pic>
      <p:pic>
        <p:nvPicPr>
          <p:cNvPr id="8" name="サウンド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7402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857"/>
    </mc:Choice>
    <mc:Fallback>
      <p:transition spd="slow" advTm="108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ja-JP" altLang="en-US" dirty="0" smtClean="0"/>
              <a:t>コンセプト</a:t>
            </a:r>
            <a:endParaRPr kumimoji="1" lang="ja-JP" altLang="en-US" dirty="0"/>
          </a:p>
        </p:txBody>
      </p:sp>
      <p:sp>
        <p:nvSpPr>
          <p:cNvPr id="5" name="角丸四角形 4"/>
          <p:cNvSpPr/>
          <p:nvPr/>
        </p:nvSpPr>
        <p:spPr>
          <a:xfrm>
            <a:off x="661151" y="1581676"/>
            <a:ext cx="2508550" cy="619689"/>
          </a:xfrm>
          <a:prstGeom prst="roundRect">
            <a:avLst>
              <a:gd name="adj" fmla="val 9804"/>
            </a:avLst>
          </a:prstGeom>
          <a:solidFill>
            <a:srgbClr val="EE6E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 dirty="0" smtClean="0">
                <a:solidFill>
                  <a:srgbClr val="ECEFF1"/>
                </a:solidFill>
                <a:latin typeface="Hiragino Sans W3" charset="-128"/>
                <a:ea typeface="Hiragino Sans W3" charset="-128"/>
                <a:cs typeface="Hiragino Sans W3" charset="-128"/>
              </a:rPr>
              <a:t>シンプル</a:t>
            </a:r>
            <a:endParaRPr kumimoji="1" lang="ja-JP" altLang="en-US" sz="2400" dirty="0">
              <a:solidFill>
                <a:srgbClr val="ECEFF1"/>
              </a:solidFill>
              <a:latin typeface="Hiragino Sans W3" charset="-128"/>
              <a:ea typeface="Hiragino Sans W3" charset="-128"/>
              <a:cs typeface="Hiragino Sans W3" charset="-128"/>
            </a:endParaRPr>
          </a:p>
        </p:txBody>
      </p:sp>
      <p:sp>
        <p:nvSpPr>
          <p:cNvPr id="6" name="角丸四角形 5"/>
          <p:cNvSpPr/>
          <p:nvPr/>
        </p:nvSpPr>
        <p:spPr>
          <a:xfrm>
            <a:off x="661151" y="3057582"/>
            <a:ext cx="2508550" cy="619689"/>
          </a:xfrm>
          <a:prstGeom prst="roundRect">
            <a:avLst>
              <a:gd name="adj" fmla="val 9804"/>
            </a:avLst>
          </a:prstGeom>
          <a:solidFill>
            <a:srgbClr val="EE6E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400" dirty="0" smtClean="0">
                <a:solidFill>
                  <a:srgbClr val="ECEFF1"/>
                </a:solidFill>
                <a:latin typeface="Hiragino Sans W3" charset="-128"/>
                <a:ea typeface="Hiragino Sans W3" charset="-128"/>
                <a:cs typeface="Hiragino Sans W3" charset="-128"/>
              </a:rPr>
              <a:t>リアルタイム</a:t>
            </a:r>
            <a:endParaRPr kumimoji="1" lang="ja-JP" altLang="en-US" sz="2400" dirty="0">
              <a:solidFill>
                <a:srgbClr val="ECEFF1"/>
              </a:solidFill>
              <a:latin typeface="Hiragino Sans W3" charset="-128"/>
              <a:ea typeface="Hiragino Sans W3" charset="-128"/>
              <a:cs typeface="Hiragino Sans W3" charset="-128"/>
            </a:endParaRPr>
          </a:p>
        </p:txBody>
      </p:sp>
      <p:sp>
        <p:nvSpPr>
          <p:cNvPr id="8" name="角丸四角形 7"/>
          <p:cNvSpPr/>
          <p:nvPr/>
        </p:nvSpPr>
        <p:spPr>
          <a:xfrm>
            <a:off x="661151" y="4535460"/>
            <a:ext cx="2508550" cy="619689"/>
          </a:xfrm>
          <a:prstGeom prst="roundRect">
            <a:avLst>
              <a:gd name="adj" fmla="val 9804"/>
            </a:avLst>
          </a:prstGeom>
          <a:solidFill>
            <a:srgbClr val="EE6E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 dirty="0" smtClean="0">
                <a:solidFill>
                  <a:srgbClr val="ECEFF1"/>
                </a:solidFill>
                <a:latin typeface="Hiragino Sans W3" charset="-128"/>
                <a:ea typeface="Hiragino Sans W3" charset="-128"/>
                <a:cs typeface="Hiragino Sans W3" charset="-128"/>
              </a:rPr>
              <a:t>算数・数学</a:t>
            </a:r>
            <a:endParaRPr kumimoji="1" lang="ja-JP" altLang="en-US" sz="2400" dirty="0">
              <a:solidFill>
                <a:srgbClr val="ECEFF1"/>
              </a:solidFill>
              <a:latin typeface="Hiragino Sans W3" charset="-128"/>
              <a:ea typeface="Hiragino Sans W3" charset="-128"/>
              <a:cs typeface="Hiragino Sans W3" charset="-128"/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661151" y="2235049"/>
            <a:ext cx="80068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dirty="0" smtClean="0">
                <a:solidFill>
                  <a:srgbClr val="607D8B"/>
                </a:solidFill>
                <a:latin typeface="Hiragino Sans W3" charset="-128"/>
                <a:ea typeface="Hiragino Sans W3" charset="-128"/>
                <a:cs typeface="Hiragino Sans W3" charset="-128"/>
              </a:rPr>
              <a:t>最小限の操作で試験を作成・公開</a:t>
            </a:r>
            <a:endParaRPr kumimoji="1" lang="ja-JP" altLang="en-US" sz="3200" dirty="0">
              <a:solidFill>
                <a:srgbClr val="607D8B"/>
              </a:solidFill>
              <a:latin typeface="Hiragino Sans W3" charset="-128"/>
              <a:ea typeface="Hiragino Sans W3" charset="-128"/>
              <a:cs typeface="Hiragino Sans W3" charset="-128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61151" y="3695099"/>
            <a:ext cx="80068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dirty="0" smtClean="0">
                <a:solidFill>
                  <a:srgbClr val="607D8B"/>
                </a:solidFill>
                <a:latin typeface="Hiragino Sans W3" charset="-128"/>
                <a:ea typeface="Hiragino Sans W3" charset="-128"/>
                <a:cs typeface="Hiragino Sans W3" charset="-128"/>
              </a:rPr>
              <a:t>その場で採点、その後の授業に生かせる</a:t>
            </a:r>
            <a:endParaRPr kumimoji="1" lang="ja-JP" altLang="en-US" sz="3200" dirty="0">
              <a:solidFill>
                <a:srgbClr val="607D8B"/>
              </a:solidFill>
              <a:latin typeface="Hiragino Sans W3" charset="-128"/>
              <a:ea typeface="Hiragino Sans W3" charset="-128"/>
              <a:cs typeface="Hiragino Sans W3" charset="-128"/>
            </a:endParaRP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ja-JP" smtClean="0"/>
              <a:t>#</a:t>
            </a:r>
            <a:fld id="{F281072A-F9EF-F645-A589-9593A608EAA6}" type="slidenum">
              <a:rPr lang="en-US" altLang="ja-JP" smtClean="0"/>
              <a:pPr/>
              <a:t>21</a:t>
            </a:fld>
            <a:endParaRPr lang="ja-JP" altLang="en-US" dirty="0"/>
          </a:p>
        </p:txBody>
      </p:sp>
      <p:pic>
        <p:nvPicPr>
          <p:cNvPr id="11" name="サウンド 10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6872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154"/>
    </mc:Choice>
    <mc:Fallback>
      <p:transition spd="slow" advTm="151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ja-JP" altLang="en-US" dirty="0" smtClean="0"/>
              <a:t>数式入力</a:t>
            </a:r>
            <a:endParaRPr kumimoji="1" lang="ja-JP" altLang="en-US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668915" y="2437067"/>
            <a:ext cx="80068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smtClean="0">
                <a:solidFill>
                  <a:srgbClr val="607D8B"/>
                </a:solidFill>
                <a:latin typeface="Hiragino Sans W3" charset="-128"/>
                <a:ea typeface="Hiragino Sans W3" charset="-128"/>
                <a:cs typeface="Hiragino Sans W3" charset="-128"/>
              </a:rPr>
              <a:t>最もデジタル化</a:t>
            </a:r>
            <a:r>
              <a:rPr kumimoji="1" lang="ja-JP" altLang="en-US" sz="3200" dirty="0" smtClean="0">
                <a:solidFill>
                  <a:srgbClr val="607D8B"/>
                </a:solidFill>
                <a:latin typeface="Hiragino Sans W3" charset="-128"/>
                <a:ea typeface="Hiragino Sans W3" charset="-128"/>
                <a:cs typeface="Hiragino Sans W3" charset="-128"/>
              </a:rPr>
              <a:t>に手間がかかる</a:t>
            </a:r>
            <a:endParaRPr kumimoji="1" lang="ja-JP" altLang="en-US" sz="3200" dirty="0">
              <a:solidFill>
                <a:srgbClr val="607D8B"/>
              </a:solidFill>
              <a:latin typeface="Hiragino Sans W3" charset="-128"/>
              <a:ea typeface="Hiragino Sans W3" charset="-128"/>
              <a:cs typeface="Hiragino Sans W3" charset="-128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668915" y="1717597"/>
            <a:ext cx="80068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 dirty="0" smtClean="0">
                <a:solidFill>
                  <a:srgbClr val="EE6E73"/>
                </a:solidFill>
                <a:latin typeface="Hiragino Sans W3" charset="-128"/>
                <a:ea typeface="Hiragino Sans W3" charset="-128"/>
                <a:cs typeface="Hiragino Sans W3" charset="-128"/>
              </a:rPr>
              <a:t>数学・算数</a:t>
            </a:r>
            <a:endParaRPr kumimoji="1" lang="en-US" altLang="ja-JP" sz="3200" dirty="0" smtClean="0">
              <a:solidFill>
                <a:srgbClr val="EE6E73"/>
              </a:solidFill>
              <a:latin typeface="Hiragino Sans W3" charset="-128"/>
              <a:ea typeface="Hiragino Sans W3" charset="-128"/>
              <a:cs typeface="Hiragino Sans W3" charset="-128"/>
            </a:endParaRP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ja-JP" smtClean="0"/>
              <a:t>#</a:t>
            </a:r>
            <a:fld id="{F281072A-F9EF-F645-A589-9593A608EAA6}" type="slidenum">
              <a:rPr lang="en-US" altLang="ja-JP" smtClean="0"/>
              <a:pPr/>
              <a:t>22</a:t>
            </a:fld>
            <a:endParaRPr lang="ja-JP" altLang="en-US" dirty="0"/>
          </a:p>
        </p:txBody>
      </p:sp>
      <p:pic>
        <p:nvPicPr>
          <p:cNvPr id="8" name="サウンド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3076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628"/>
    </mc:Choice>
    <mc:Fallback>
      <p:transition spd="slow" advTm="96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ja-JP" altLang="en-US" dirty="0" smtClean="0"/>
              <a:t>数式入力</a:t>
            </a:r>
            <a:endParaRPr kumimoji="1" lang="ja-JP" altLang="en-US" dirty="0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2144"/>
            <a:ext cx="9144000" cy="4822156"/>
          </a:xfrm>
          <a:prstGeom prst="rect">
            <a:avLst/>
          </a:prstGeom>
        </p:spPr>
      </p:pic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ja-JP" smtClean="0"/>
              <a:t>#</a:t>
            </a:r>
            <a:fld id="{F281072A-F9EF-F645-A589-9593A608EAA6}" type="slidenum">
              <a:rPr lang="en-US" altLang="ja-JP" smtClean="0"/>
              <a:pPr/>
              <a:t>23</a:t>
            </a:fld>
            <a:endParaRPr lang="ja-JP" altLang="en-US" dirty="0"/>
          </a:p>
        </p:txBody>
      </p:sp>
      <p:pic>
        <p:nvPicPr>
          <p:cNvPr id="7" name="サウンド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5816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749"/>
    </mc:Choice>
    <mc:Fallback>
      <p:transition spd="slow" advTm="137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ja-JP" altLang="en-US" dirty="0" smtClean="0"/>
              <a:t>数式入力</a:t>
            </a:r>
            <a:endParaRPr kumimoji="1" lang="ja-JP" altLang="en-US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19"/>
          <a:stretch/>
        </p:blipFill>
        <p:spPr>
          <a:xfrm>
            <a:off x="0" y="1010093"/>
            <a:ext cx="9144000" cy="5346258"/>
          </a:xfrm>
          <a:prstGeom prst="rect">
            <a:avLst/>
          </a:prstGeom>
        </p:spPr>
      </p:pic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ja-JP" smtClean="0"/>
              <a:t>#</a:t>
            </a:r>
            <a:fld id="{F281072A-F9EF-F645-A589-9593A608EAA6}" type="slidenum">
              <a:rPr lang="en-US" altLang="ja-JP" smtClean="0"/>
              <a:pPr/>
              <a:t>24</a:t>
            </a:fld>
            <a:endParaRPr lang="ja-JP" altLang="en-US" dirty="0"/>
          </a:p>
        </p:txBody>
      </p:sp>
      <p:pic>
        <p:nvPicPr>
          <p:cNvPr id="7" name="サウンド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8348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423"/>
    </mc:Choice>
    <mc:Fallback>
      <p:transition spd="slow" advTm="124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ja-JP" altLang="en-US" dirty="0" smtClean="0"/>
              <a:t>数式入力</a:t>
            </a:r>
            <a:endParaRPr kumimoji="1" lang="ja-JP" alt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ja-JP" smtClean="0"/>
              <a:t>#</a:t>
            </a:r>
            <a:fld id="{F281072A-F9EF-F645-A589-9593A608EAA6}" type="slidenum">
              <a:rPr lang="en-US" altLang="ja-JP" smtClean="0"/>
              <a:pPr/>
              <a:t>25</a:t>
            </a:fld>
            <a:endParaRPr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66" b="6062"/>
          <a:stretch/>
        </p:blipFill>
        <p:spPr>
          <a:xfrm>
            <a:off x="0" y="1061337"/>
            <a:ext cx="9144000" cy="5295014"/>
          </a:xfrm>
          <a:prstGeom prst="rect">
            <a:avLst/>
          </a:prstGeom>
        </p:spPr>
      </p:pic>
      <p:pic>
        <p:nvPicPr>
          <p:cNvPr id="7" name="サウンド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8844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943"/>
    </mc:Choice>
    <mc:Fallback>
      <p:transition spd="slow" advTm="139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ja-JP" altLang="en-US" dirty="0" smtClean="0"/>
              <a:t>想像以上に課題が多い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ja-JP" smtClean="0"/>
              <a:t>#</a:t>
            </a:r>
            <a:fld id="{DC3F45C2-70C5-4D47-BB0C-84BB7D9D74D4}" type="slidenum">
              <a:rPr lang="ja-JP" altLang="en-US" smtClean="0"/>
              <a:pPr/>
              <a:t>26</a:t>
            </a:fld>
            <a:endParaRPr lang="ja-JP" altLang="en-US" dirty="0"/>
          </a:p>
        </p:txBody>
      </p:sp>
      <p:pic>
        <p:nvPicPr>
          <p:cNvPr id="6" name="サウンド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4678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569"/>
    </mc:Choice>
    <mc:Fallback>
      <p:transition spd="slow" advTm="45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ja-JP" altLang="en-US" dirty="0" smtClean="0"/>
              <a:t>数式入力</a:t>
            </a:r>
            <a:endParaRPr kumimoji="1" lang="ja-JP" altLang="en-US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300" y="1477201"/>
            <a:ext cx="7124700" cy="3327400"/>
          </a:xfrm>
          <a:prstGeom prst="rect">
            <a:avLst/>
          </a:prstGeom>
        </p:spPr>
      </p:pic>
      <p:sp>
        <p:nvSpPr>
          <p:cNvPr id="6" name="テキスト ボックス 5"/>
          <p:cNvSpPr txBox="1"/>
          <p:nvPr/>
        </p:nvSpPr>
        <p:spPr>
          <a:xfrm>
            <a:off x="2585956" y="5148210"/>
            <a:ext cx="38719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b="1" dirty="0" smtClean="0">
                <a:solidFill>
                  <a:srgbClr val="EE6E73"/>
                </a:solidFill>
                <a:latin typeface="Hiragino Sans W6" charset="-128"/>
                <a:ea typeface="Hiragino Sans W6" charset="-128"/>
                <a:cs typeface="Hiragino Sans W6" charset="-128"/>
              </a:rPr>
              <a:t>必要なボタンに限定</a:t>
            </a:r>
            <a:endParaRPr kumimoji="1" lang="ja-JP" altLang="en-US" sz="3200" b="1" dirty="0">
              <a:solidFill>
                <a:srgbClr val="EE6E73"/>
              </a:solidFill>
              <a:latin typeface="Hiragino Sans W6" charset="-128"/>
              <a:ea typeface="Hiragino Sans W6" charset="-128"/>
              <a:cs typeface="Hiragino Sans W6" charset="-128"/>
            </a:endParaRP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ja-JP" smtClean="0"/>
              <a:t>#</a:t>
            </a:r>
            <a:fld id="{F281072A-F9EF-F645-A589-9593A608EAA6}" type="slidenum">
              <a:rPr lang="en-US" altLang="ja-JP" smtClean="0"/>
              <a:pPr/>
              <a:t>27</a:t>
            </a:fld>
            <a:endParaRPr lang="ja-JP" altLang="en-US" dirty="0"/>
          </a:p>
        </p:txBody>
      </p:sp>
      <p:pic>
        <p:nvPicPr>
          <p:cNvPr id="8" name="サウンド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4977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789"/>
    </mc:Choice>
    <mc:Fallback>
      <p:transition spd="slow" advTm="97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ja-JP" altLang="en-US" dirty="0" smtClean="0"/>
              <a:t>数式入力</a:t>
            </a:r>
            <a:endParaRPr kumimoji="1" lang="ja-JP" altLang="en-US" dirty="0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01" t="14728" r="15052" b="11963"/>
          <a:stretch/>
        </p:blipFill>
        <p:spPr>
          <a:xfrm>
            <a:off x="601385" y="1169495"/>
            <a:ext cx="4070960" cy="5027453"/>
          </a:xfrm>
          <a:prstGeom prst="rect">
            <a:avLst/>
          </a:prstGeom>
        </p:spPr>
      </p:pic>
      <p:sp>
        <p:nvSpPr>
          <p:cNvPr id="7" name="テキスト ボックス 6"/>
          <p:cNvSpPr txBox="1"/>
          <p:nvPr/>
        </p:nvSpPr>
        <p:spPr>
          <a:xfrm>
            <a:off x="4672345" y="2806059"/>
            <a:ext cx="38719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 b="1" dirty="0" smtClean="0">
                <a:solidFill>
                  <a:srgbClr val="EE6E73"/>
                </a:solidFill>
                <a:latin typeface="Hiragino Sans W6" charset="-128"/>
                <a:ea typeface="Hiragino Sans W6" charset="-128"/>
                <a:cs typeface="Hiragino Sans W6" charset="-128"/>
              </a:rPr>
              <a:t>独自デバイスを作成</a:t>
            </a:r>
            <a:endParaRPr kumimoji="1" lang="ja-JP" altLang="en-US" sz="3200" b="1" dirty="0">
              <a:solidFill>
                <a:srgbClr val="EE6E73"/>
              </a:solidFill>
              <a:latin typeface="Hiragino Sans W6" charset="-128"/>
              <a:ea typeface="Hiragino Sans W6" charset="-128"/>
              <a:cs typeface="Hiragino Sans W6" charset="-128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4672345" y="3550236"/>
            <a:ext cx="387199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dirty="0" smtClean="0">
                <a:solidFill>
                  <a:srgbClr val="607D8B"/>
                </a:solidFill>
                <a:latin typeface="Hiragino Sans W3" charset="-128"/>
                <a:ea typeface="Hiragino Sans W3" charset="-128"/>
                <a:cs typeface="Hiragino Sans W3" charset="-128"/>
              </a:rPr>
              <a:t>関数電卓のような</a:t>
            </a:r>
            <a:endParaRPr kumimoji="1" lang="en-US" altLang="ja-JP" sz="3200" dirty="0" smtClean="0">
              <a:solidFill>
                <a:srgbClr val="607D8B"/>
              </a:solidFill>
              <a:latin typeface="Hiragino Sans W3" charset="-128"/>
              <a:ea typeface="Hiragino Sans W3" charset="-128"/>
              <a:cs typeface="Hiragino Sans W3" charset="-128"/>
            </a:endParaRPr>
          </a:p>
          <a:p>
            <a:r>
              <a:rPr kumimoji="1" lang="ja-JP" altLang="en-US" sz="3200" dirty="0" smtClean="0">
                <a:solidFill>
                  <a:srgbClr val="607D8B"/>
                </a:solidFill>
                <a:latin typeface="Hiragino Sans W3" charset="-128"/>
                <a:ea typeface="Hiragino Sans W3" charset="-128"/>
                <a:cs typeface="Hiragino Sans W3" charset="-128"/>
              </a:rPr>
              <a:t>数式入力が可能に</a:t>
            </a:r>
            <a:endParaRPr kumimoji="1" lang="ja-JP" altLang="en-US" sz="3200" dirty="0">
              <a:solidFill>
                <a:srgbClr val="607D8B"/>
              </a:solidFill>
              <a:latin typeface="Hiragino Sans W3" charset="-128"/>
              <a:ea typeface="Hiragino Sans W3" charset="-128"/>
              <a:cs typeface="Hiragino Sans W3" charset="-128"/>
            </a:endParaRP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ja-JP" smtClean="0"/>
              <a:t>#</a:t>
            </a:r>
            <a:fld id="{F281072A-F9EF-F645-A589-9593A608EAA6}" type="slidenum">
              <a:rPr lang="en-US" altLang="ja-JP" smtClean="0"/>
              <a:pPr/>
              <a:t>28</a:t>
            </a:fld>
            <a:endParaRPr lang="ja-JP" altLang="en-US" dirty="0"/>
          </a:p>
        </p:txBody>
      </p:sp>
      <p:pic>
        <p:nvPicPr>
          <p:cNvPr id="9" name="サウンド 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7583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836"/>
    </mc:Choice>
    <mc:Fallback>
      <p:transition spd="slow" advTm="78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ja-JP" altLang="en-US" dirty="0" smtClean="0"/>
              <a:t>今後の展望</a:t>
            </a:r>
            <a:endParaRPr kumimoji="1" lang="ja-JP" altLang="en-US" dirty="0"/>
          </a:p>
        </p:txBody>
      </p:sp>
      <p:sp>
        <p:nvSpPr>
          <p:cNvPr id="10" name="角丸四角形 9"/>
          <p:cNvSpPr/>
          <p:nvPr/>
        </p:nvSpPr>
        <p:spPr>
          <a:xfrm>
            <a:off x="661151" y="2470364"/>
            <a:ext cx="2508550" cy="619689"/>
          </a:xfrm>
          <a:prstGeom prst="roundRect">
            <a:avLst>
              <a:gd name="adj" fmla="val 9804"/>
            </a:avLst>
          </a:prstGeom>
          <a:solidFill>
            <a:srgbClr val="EE6E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 dirty="0" smtClean="0">
                <a:solidFill>
                  <a:srgbClr val="ECEFF1"/>
                </a:solidFill>
                <a:latin typeface="Hiragino Sans W3" charset="-128"/>
                <a:ea typeface="Hiragino Sans W3" charset="-128"/>
                <a:cs typeface="Hiragino Sans W3" charset="-128"/>
              </a:rPr>
              <a:t>教員</a:t>
            </a:r>
            <a:endParaRPr kumimoji="1" lang="ja-JP" altLang="en-US" sz="2400" dirty="0">
              <a:solidFill>
                <a:srgbClr val="ECEFF1"/>
              </a:solidFill>
              <a:latin typeface="Hiragino Sans W3" charset="-128"/>
              <a:ea typeface="Hiragino Sans W3" charset="-128"/>
              <a:cs typeface="Hiragino Sans W3" charset="-128"/>
            </a:endParaRP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661151" y="3123737"/>
            <a:ext cx="78541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 dirty="0" smtClean="0">
                <a:solidFill>
                  <a:srgbClr val="607D8B"/>
                </a:solidFill>
                <a:latin typeface="Hiragino Sans W3" charset="-128"/>
                <a:ea typeface="Hiragino Sans W3" charset="-128"/>
                <a:cs typeface="Hiragino Sans W3" charset="-128"/>
              </a:rPr>
              <a:t>他者からの評価でモチベーション</a:t>
            </a:r>
            <a:r>
              <a:rPr lang="en-US" altLang="ja-JP" sz="3200" dirty="0" smtClean="0">
                <a:solidFill>
                  <a:srgbClr val="607D8B"/>
                </a:solidFill>
                <a:latin typeface="Hiragino Sans W3" charset="-128"/>
                <a:ea typeface="Hiragino Sans W3" charset="-128"/>
                <a:cs typeface="Hiragino Sans W3" charset="-128"/>
              </a:rPr>
              <a:t>UP</a:t>
            </a:r>
            <a:endParaRPr kumimoji="1" lang="ja-JP" altLang="en-US" sz="3200" dirty="0">
              <a:solidFill>
                <a:srgbClr val="607D8B"/>
              </a:solidFill>
              <a:latin typeface="Hiragino Sans W3" charset="-128"/>
              <a:ea typeface="Hiragino Sans W3" charset="-128"/>
              <a:cs typeface="Hiragino Sans W3" charset="-128"/>
            </a:endParaRP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1137140" y="3674828"/>
            <a:ext cx="737821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000" dirty="0" smtClean="0">
                <a:solidFill>
                  <a:srgbClr val="607D8B"/>
                </a:solidFill>
                <a:latin typeface="Hiragino Sans W3" charset="-128"/>
                <a:ea typeface="Hiragino Sans W3" charset="-128"/>
                <a:cs typeface="Hiragino Sans W3" charset="-128"/>
              </a:rPr>
              <a:t>試験に「いいね」をつけられる、</a:t>
            </a:r>
            <a:r>
              <a:rPr lang="en-US" altLang="ja-JP" sz="3000" dirty="0" err="1" smtClean="0">
                <a:solidFill>
                  <a:srgbClr val="607D8B"/>
                </a:solidFill>
                <a:latin typeface="Hiragino Sans W3" charset="-128"/>
                <a:ea typeface="Hiragino Sans W3" charset="-128"/>
                <a:cs typeface="Hiragino Sans W3" charset="-128"/>
              </a:rPr>
              <a:t>etc</a:t>
            </a:r>
            <a:r>
              <a:rPr lang="mr-IN" altLang="ja-JP" sz="3000" dirty="0" smtClean="0">
                <a:solidFill>
                  <a:srgbClr val="607D8B"/>
                </a:solidFill>
                <a:latin typeface="Hiragino Sans W3" charset="-128"/>
                <a:ea typeface="Hiragino Sans W3" charset="-128"/>
                <a:cs typeface="Hiragino Sans W3" charset="-128"/>
              </a:rPr>
              <a:t>…</a:t>
            </a:r>
            <a:endParaRPr kumimoji="1" lang="ja-JP" altLang="en-US" sz="3000" dirty="0">
              <a:solidFill>
                <a:srgbClr val="607D8B"/>
              </a:solidFill>
              <a:latin typeface="Hiragino Sans W3" charset="-128"/>
              <a:ea typeface="Hiragino Sans W3" charset="-128"/>
              <a:cs typeface="Hiragino Sans W3" charset="-128"/>
            </a:endParaRPr>
          </a:p>
        </p:txBody>
      </p:sp>
      <p:sp>
        <p:nvSpPr>
          <p:cNvPr id="15" name="右矢印 14"/>
          <p:cNvSpPr/>
          <p:nvPr/>
        </p:nvSpPr>
        <p:spPr>
          <a:xfrm>
            <a:off x="725252" y="3781431"/>
            <a:ext cx="367381" cy="350874"/>
          </a:xfrm>
          <a:prstGeom prst="rightArrow">
            <a:avLst/>
          </a:prstGeom>
          <a:solidFill>
            <a:srgbClr val="EE6E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ja-JP" smtClean="0"/>
              <a:t>#</a:t>
            </a:r>
            <a:fld id="{F281072A-F9EF-F645-A589-9593A608EAA6}" type="slidenum">
              <a:rPr lang="en-US" altLang="ja-JP" smtClean="0"/>
              <a:pPr/>
              <a:t>29</a:t>
            </a:fld>
            <a:endParaRPr lang="ja-JP" altLang="en-US" dirty="0"/>
          </a:p>
        </p:txBody>
      </p:sp>
      <p:pic>
        <p:nvPicPr>
          <p:cNvPr id="6" name="サウンド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3224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060"/>
    </mc:Choice>
    <mc:Fallback>
      <p:transition spd="slow" advTm="170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ja-JP" altLang="en-US" dirty="0" smtClean="0"/>
              <a:t>昨今では</a:t>
            </a:r>
            <a:endParaRPr kumimoji="1" lang="ja-JP" altLang="en-US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584329" y="1206328"/>
            <a:ext cx="76452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ja-JP" altLang="en-US" sz="3200" dirty="0" smtClean="0">
                <a:solidFill>
                  <a:srgbClr val="607D8B"/>
                </a:solidFill>
                <a:latin typeface="Hiragino Sans W3" charset="-128"/>
                <a:ea typeface="Hiragino Sans W3" charset="-128"/>
                <a:cs typeface="Hiragino Sans W3" charset="-128"/>
              </a:rPr>
              <a:t>いろいろなことが行われている</a:t>
            </a:r>
            <a:endParaRPr lang="en-US" altLang="ja-JP" sz="3200" dirty="0" smtClean="0">
              <a:solidFill>
                <a:srgbClr val="607D8B"/>
              </a:solidFill>
              <a:latin typeface="Hiragino Sans W3" charset="-128"/>
              <a:ea typeface="Hiragino Sans W3" charset="-128"/>
              <a:cs typeface="Hiragino Sans W3" charset="-128"/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3796" y="1987338"/>
            <a:ext cx="3925312" cy="4009425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010"/>
          <a:stretch/>
        </p:blipFill>
        <p:spPr>
          <a:xfrm>
            <a:off x="584329" y="1987338"/>
            <a:ext cx="3959467" cy="4009425"/>
          </a:xfrm>
          <a:prstGeom prst="rect">
            <a:avLst/>
          </a:prstGeom>
        </p:spPr>
      </p:pic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ja-JP" smtClean="0"/>
              <a:t>#</a:t>
            </a:r>
            <a:fld id="{F281072A-F9EF-F645-A589-9593A608EAA6}" type="slidenum">
              <a:rPr lang="en-US" altLang="ja-JP" smtClean="0"/>
              <a:pPr/>
              <a:t>3</a:t>
            </a:fld>
            <a:endParaRPr lang="ja-JP" altLang="en-US" dirty="0"/>
          </a:p>
        </p:txBody>
      </p:sp>
      <p:pic>
        <p:nvPicPr>
          <p:cNvPr id="12" name="サウンド 1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601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344"/>
    </mc:Choice>
    <mc:Fallback>
      <p:transition spd="slow" advTm="63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28650" y="4386891"/>
            <a:ext cx="7886700" cy="644967"/>
          </a:xfrm>
        </p:spPr>
        <p:txBody>
          <a:bodyPr>
            <a:normAutofit fontScale="90000"/>
          </a:bodyPr>
          <a:lstStyle/>
          <a:p>
            <a:pPr algn="ctr"/>
            <a:r>
              <a:rPr lang="ja-JP" altLang="en-US" dirty="0" smtClean="0"/>
              <a:t>教育を受ける側のことばっかり</a:t>
            </a:r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7742" y="1550287"/>
            <a:ext cx="2748516" cy="2748516"/>
          </a:xfrm>
          <a:prstGeom prst="rect">
            <a:avLst/>
          </a:prstGeom>
        </p:spPr>
      </p:pic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ja-JP" dirty="0" smtClean="0"/>
              <a:t>#</a:t>
            </a:r>
            <a:fld id="{DC3F45C2-70C5-4D47-BB0C-84BB7D9D74D4}" type="slidenum">
              <a:rPr lang="ja-JP" altLang="en-US" smtClean="0"/>
              <a:pPr/>
              <a:t>4</a:t>
            </a:fld>
            <a:endParaRPr lang="ja-JP" altLang="en-US" dirty="0"/>
          </a:p>
        </p:txBody>
      </p:sp>
      <p:pic>
        <p:nvPicPr>
          <p:cNvPr id="9" name="サウンド 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1348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530"/>
    </mc:Choice>
    <mc:Fallback>
      <p:transition spd="slow" advTm="45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6663" y="3284959"/>
            <a:ext cx="3064855" cy="2702953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ja-JP" altLang="en-US" dirty="0" smtClean="0"/>
              <a:t>教育を受ける側ばっかり</a:t>
            </a:r>
            <a:endParaRPr kumimoji="1" lang="ja-JP" altLang="en-US" dirty="0"/>
          </a:p>
        </p:txBody>
      </p:sp>
      <p:sp>
        <p:nvSpPr>
          <p:cNvPr id="10" name="角丸四角形 9"/>
          <p:cNvSpPr/>
          <p:nvPr/>
        </p:nvSpPr>
        <p:spPr>
          <a:xfrm>
            <a:off x="594403" y="2654030"/>
            <a:ext cx="3623552" cy="912212"/>
          </a:xfrm>
          <a:prstGeom prst="roundRect">
            <a:avLst>
              <a:gd name="adj" fmla="val 9804"/>
            </a:avLst>
          </a:prstGeom>
          <a:solidFill>
            <a:srgbClr val="CFD8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4000" dirty="0" smtClean="0">
                <a:solidFill>
                  <a:srgbClr val="607D8B"/>
                </a:solidFill>
                <a:latin typeface="Hiragino Sans W3" charset="-128"/>
                <a:ea typeface="Hiragino Sans W3" charset="-128"/>
                <a:cs typeface="Hiragino Sans W3" charset="-128"/>
              </a:rPr>
              <a:t>通常授業</a:t>
            </a:r>
            <a:endParaRPr kumimoji="1" lang="ja-JP" altLang="en-US" sz="4000" dirty="0">
              <a:solidFill>
                <a:srgbClr val="607D8B"/>
              </a:solidFill>
              <a:latin typeface="Hiragino Sans W3" charset="-128"/>
              <a:ea typeface="Hiragino Sans W3" charset="-128"/>
              <a:cs typeface="Hiragino Sans W3" charset="-128"/>
            </a:endParaRPr>
          </a:p>
        </p:txBody>
      </p:sp>
      <p:sp>
        <p:nvSpPr>
          <p:cNvPr id="13" name="角丸四角形 12"/>
          <p:cNvSpPr/>
          <p:nvPr/>
        </p:nvSpPr>
        <p:spPr>
          <a:xfrm>
            <a:off x="4880227" y="2657151"/>
            <a:ext cx="3623552" cy="912212"/>
          </a:xfrm>
          <a:prstGeom prst="roundRect">
            <a:avLst>
              <a:gd name="adj" fmla="val 9804"/>
            </a:avLst>
          </a:prstGeom>
          <a:solidFill>
            <a:srgbClr val="CFD8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4000" dirty="0" smtClean="0">
                <a:solidFill>
                  <a:srgbClr val="607D8B"/>
                </a:solidFill>
                <a:latin typeface="Hiragino Sans W3" charset="-128"/>
                <a:ea typeface="Hiragino Sans W3" charset="-128"/>
                <a:cs typeface="Hiragino Sans W3" charset="-128"/>
              </a:rPr>
              <a:t>ICT</a:t>
            </a:r>
            <a:r>
              <a:rPr lang="ja-JP" altLang="en-US" sz="4000" dirty="0" smtClean="0">
                <a:solidFill>
                  <a:srgbClr val="607D8B"/>
                </a:solidFill>
                <a:latin typeface="Hiragino Sans W3" charset="-128"/>
                <a:ea typeface="Hiragino Sans W3" charset="-128"/>
                <a:cs typeface="Hiragino Sans W3" charset="-128"/>
              </a:rPr>
              <a:t>教育</a:t>
            </a:r>
            <a:endParaRPr kumimoji="1" lang="ja-JP" altLang="en-US" sz="4000" dirty="0">
              <a:solidFill>
                <a:srgbClr val="607D8B"/>
              </a:solidFill>
              <a:latin typeface="Hiragino Sans W3" charset="-128"/>
              <a:ea typeface="Hiragino Sans W3" charset="-128"/>
              <a:cs typeface="Hiragino Sans W3" charset="-128"/>
            </a:endParaRP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4277729" y="2817748"/>
            <a:ext cx="5427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ja-JP" altLang="en-US" sz="3200" smtClean="0">
                <a:solidFill>
                  <a:srgbClr val="607D8B"/>
                </a:solidFill>
                <a:latin typeface="Hiragino Sans W3" charset="-128"/>
                <a:ea typeface="Hiragino Sans W3" charset="-128"/>
                <a:cs typeface="Hiragino Sans W3" charset="-128"/>
              </a:rPr>
              <a:t>＋</a:t>
            </a:r>
            <a:endParaRPr lang="en-US" altLang="ja-JP" sz="3200" dirty="0" smtClean="0">
              <a:solidFill>
                <a:srgbClr val="607D8B"/>
              </a:solidFill>
              <a:latin typeface="Hiragino Sans W3" charset="-128"/>
              <a:ea typeface="Hiragino Sans W3" charset="-128"/>
              <a:cs typeface="Hiragino Sans W3" charset="-128"/>
            </a:endParaRP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849709" y="1526424"/>
            <a:ext cx="76452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ja-JP" altLang="en-US" sz="3200" dirty="0" smtClean="0">
                <a:solidFill>
                  <a:srgbClr val="EE6E73"/>
                </a:solidFill>
                <a:latin typeface="Hiragino Sans W3" charset="-128"/>
                <a:ea typeface="Hiragino Sans W3" charset="-128"/>
                <a:cs typeface="Hiragino Sans W3" charset="-128"/>
              </a:rPr>
              <a:t>ただでさえ激務なのに</a:t>
            </a:r>
            <a:r>
              <a:rPr lang="en-US" altLang="ja-JP" sz="3200" dirty="0" smtClean="0">
                <a:solidFill>
                  <a:srgbClr val="EE6E73"/>
                </a:solidFill>
                <a:latin typeface="Hiragino Sans W3" charset="-128"/>
                <a:ea typeface="Hiragino Sans W3" charset="-128"/>
                <a:cs typeface="Hiragino Sans W3" charset="-128"/>
              </a:rPr>
              <a:t>…</a:t>
            </a:r>
          </a:p>
        </p:txBody>
      </p:sp>
      <p:sp>
        <p:nvSpPr>
          <p:cNvPr id="17" name="スライド番号プレースホルダー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ja-JP" smtClean="0"/>
              <a:t>#</a:t>
            </a:r>
            <a:fld id="{F281072A-F9EF-F645-A589-9593A608EAA6}" type="slidenum">
              <a:rPr lang="en-US" altLang="ja-JP" smtClean="0"/>
              <a:pPr/>
              <a:t>5</a:t>
            </a:fld>
            <a:endParaRPr lang="ja-JP" altLang="en-US" dirty="0"/>
          </a:p>
        </p:txBody>
      </p:sp>
      <p:pic>
        <p:nvPicPr>
          <p:cNvPr id="7" name="サウンド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861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320"/>
    </mc:Choice>
    <mc:Fallback>
      <p:transition spd="slow" advTm="113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ja-JP" altLang="en-US" dirty="0" smtClean="0"/>
              <a:t>教育を受ける側ばっかり</a:t>
            </a:r>
            <a:endParaRPr kumimoji="1" lang="ja-JP" altLang="en-US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584327" y="2050182"/>
            <a:ext cx="764527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u"/>
              <a:tabLst/>
              <a:defRPr/>
            </a:pPr>
            <a:r>
              <a:rPr lang="ja-JP" altLang="en-US" sz="3200" dirty="0" smtClean="0">
                <a:solidFill>
                  <a:srgbClr val="607D8B"/>
                </a:solidFill>
                <a:latin typeface="Hiragino Sans W3" charset="-128"/>
                <a:ea typeface="Hiragino Sans W3" charset="-128"/>
                <a:cs typeface="Hiragino Sans W3" charset="-128"/>
              </a:rPr>
              <a:t>末端しか見ていない</a:t>
            </a:r>
            <a:endParaRPr lang="en-US" altLang="ja-JP" sz="3200" dirty="0" smtClean="0">
              <a:solidFill>
                <a:srgbClr val="607D8B"/>
              </a:solidFill>
              <a:latin typeface="Hiragino Sans W3" charset="-128"/>
              <a:ea typeface="Hiragino Sans W3" charset="-128"/>
              <a:cs typeface="Hiragino Sans W3" charset="-128"/>
            </a:endParaRPr>
          </a:p>
          <a:p>
            <a:pPr marL="457200" marR="0" lvl="0" indent="-45720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u"/>
              <a:tabLst/>
              <a:defRPr/>
            </a:pPr>
            <a:r>
              <a:rPr lang="ja-JP" altLang="en-US" sz="3200" dirty="0" smtClean="0">
                <a:solidFill>
                  <a:srgbClr val="607D8B"/>
                </a:solidFill>
                <a:latin typeface="Hiragino Sans W3" charset="-128"/>
                <a:ea typeface="Hiragino Sans W3" charset="-128"/>
                <a:cs typeface="Hiragino Sans W3" charset="-128"/>
              </a:rPr>
              <a:t>結果の出そうな部分</a:t>
            </a:r>
            <a:endParaRPr lang="en-US" altLang="ja-JP" sz="3200" dirty="0" smtClean="0">
              <a:solidFill>
                <a:srgbClr val="607D8B"/>
              </a:solidFill>
              <a:latin typeface="Hiragino Sans W3" charset="-128"/>
              <a:ea typeface="Hiragino Sans W3" charset="-128"/>
              <a:cs typeface="Hiragino Sans W3" charset="-128"/>
            </a:endParaRPr>
          </a:p>
          <a:p>
            <a:pPr marL="457200" indent="-457200">
              <a:lnSpc>
                <a:spcPct val="150000"/>
              </a:lnSpc>
              <a:buFont typeface="Wingdings" charset="2"/>
              <a:buChar char="u"/>
              <a:defRPr/>
            </a:pPr>
            <a:r>
              <a:rPr lang="ja-JP" altLang="en-US" sz="3200" dirty="0">
                <a:solidFill>
                  <a:srgbClr val="607D8B"/>
                </a:solidFill>
                <a:latin typeface="Hiragino Sans W3" charset="-128"/>
                <a:ea typeface="Hiragino Sans W3" charset="-128"/>
                <a:cs typeface="Hiragino Sans W3" charset="-128"/>
              </a:rPr>
              <a:t>小手先の</a:t>
            </a:r>
            <a:r>
              <a:rPr lang="ja-JP" altLang="en-US" sz="3200" dirty="0" smtClean="0">
                <a:solidFill>
                  <a:srgbClr val="607D8B"/>
                </a:solidFill>
                <a:latin typeface="Hiragino Sans W3" charset="-128"/>
                <a:ea typeface="Hiragino Sans W3" charset="-128"/>
                <a:cs typeface="Hiragino Sans W3" charset="-128"/>
              </a:rPr>
              <a:t>テクニック</a:t>
            </a:r>
            <a:endParaRPr lang="en-US" altLang="ja-JP" sz="3200" dirty="0">
              <a:solidFill>
                <a:srgbClr val="607D8B"/>
              </a:solidFill>
              <a:latin typeface="Hiragino Sans W3" charset="-128"/>
              <a:ea typeface="Hiragino Sans W3" charset="-128"/>
              <a:cs typeface="Hiragino Sans W3" charset="-128"/>
            </a:endParaRPr>
          </a:p>
        </p:txBody>
      </p:sp>
      <p:sp>
        <p:nvSpPr>
          <p:cNvPr id="11" name="右矢印 10"/>
          <p:cNvSpPr/>
          <p:nvPr/>
        </p:nvSpPr>
        <p:spPr>
          <a:xfrm rot="5400000">
            <a:off x="4278891" y="3970178"/>
            <a:ext cx="786907" cy="1822819"/>
          </a:xfrm>
          <a:prstGeom prst="rightArrow">
            <a:avLst/>
          </a:prstGeom>
          <a:solidFill>
            <a:srgbClr val="607D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700853" y="5404669"/>
            <a:ext cx="76452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ja-JP" altLang="en-US" sz="3200" dirty="0" smtClean="0">
                <a:solidFill>
                  <a:srgbClr val="EE6E73"/>
                </a:solidFill>
                <a:latin typeface="Hiragino Sans W3" charset="-128"/>
                <a:ea typeface="Hiragino Sans W3" charset="-128"/>
                <a:cs typeface="Hiragino Sans W3" charset="-128"/>
              </a:rPr>
              <a:t>教師が軽視されている</a:t>
            </a:r>
            <a:endParaRPr lang="en-US" altLang="ja-JP" sz="3200" dirty="0" smtClean="0">
              <a:solidFill>
                <a:srgbClr val="EE6E73"/>
              </a:solidFill>
              <a:latin typeface="Hiragino Sans W3" charset="-128"/>
              <a:ea typeface="Hiragino Sans W3" charset="-128"/>
              <a:cs typeface="Hiragino Sans W3" charset="-128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700852" y="1387896"/>
            <a:ext cx="76452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ja-JP" altLang="en-US" sz="3200" dirty="0" smtClean="0">
                <a:solidFill>
                  <a:srgbClr val="EE6E73"/>
                </a:solidFill>
                <a:latin typeface="Hiragino Sans W3" charset="-128"/>
                <a:ea typeface="Hiragino Sans W3" charset="-128"/>
                <a:cs typeface="Hiragino Sans W3" charset="-128"/>
              </a:rPr>
              <a:t>生徒主体</a:t>
            </a:r>
            <a:r>
              <a:rPr lang="ja-JP" altLang="en-US" sz="3200" smtClean="0">
                <a:solidFill>
                  <a:srgbClr val="EE6E73"/>
                </a:solidFill>
                <a:latin typeface="Hiragino Sans W3" charset="-128"/>
                <a:ea typeface="Hiragino Sans W3" charset="-128"/>
                <a:cs typeface="Hiragino Sans W3" charset="-128"/>
              </a:rPr>
              <a:t>の教育改革</a:t>
            </a:r>
            <a:endParaRPr lang="en-US" altLang="ja-JP" sz="3200" dirty="0" smtClean="0">
              <a:solidFill>
                <a:srgbClr val="EE6E73"/>
              </a:solidFill>
              <a:latin typeface="Hiragino Sans W3" charset="-128"/>
              <a:ea typeface="Hiragino Sans W3" charset="-128"/>
              <a:cs typeface="Hiragino Sans W3" charset="-128"/>
            </a:endParaRP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ja-JP" smtClean="0"/>
              <a:t>#</a:t>
            </a:r>
            <a:fld id="{F281072A-F9EF-F645-A589-9593A608EAA6}" type="slidenum">
              <a:rPr lang="en-US" altLang="ja-JP" smtClean="0"/>
              <a:pPr/>
              <a:t>6</a:t>
            </a:fld>
            <a:endParaRPr lang="ja-JP" altLang="en-US" dirty="0"/>
          </a:p>
        </p:txBody>
      </p:sp>
      <p:pic>
        <p:nvPicPr>
          <p:cNvPr id="8" name="サウンド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2823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911"/>
    </mc:Choice>
    <mc:Fallback>
      <p:transition spd="slow" advTm="189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ja-JP" sz="3200" dirty="0" smtClean="0"/>
              <a:t>“</a:t>
            </a:r>
            <a:r>
              <a:rPr kumimoji="1" lang="ja-JP" altLang="en-US" sz="3200" dirty="0" smtClean="0"/>
              <a:t>楽しいものを作るには、</a:t>
            </a:r>
            <a:r>
              <a:rPr kumimoji="1" lang="en-US" altLang="ja-JP" sz="3200" dirty="0" smtClean="0"/>
              <a:t/>
            </a:r>
            <a:br>
              <a:rPr kumimoji="1" lang="en-US" altLang="ja-JP" sz="3200" dirty="0" smtClean="0"/>
            </a:br>
            <a:r>
              <a:rPr kumimoji="1" lang="ja-JP" altLang="en-US" sz="3200" dirty="0" smtClean="0"/>
              <a:t>働いている側も楽しくなければならない</a:t>
            </a:r>
            <a:r>
              <a:rPr kumimoji="1" lang="en-US" altLang="ja-JP" sz="3200" dirty="0" smtClean="0"/>
              <a:t>”</a:t>
            </a:r>
            <a:endParaRPr kumimoji="1" lang="ja-JP" altLang="en-US" sz="32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ja-JP" dirty="0" smtClean="0"/>
              <a:t>#</a:t>
            </a:r>
            <a:fld id="{DC3F45C2-70C5-4D47-BB0C-84BB7D9D74D4}" type="slidenum">
              <a:rPr lang="ja-JP" altLang="en-US" smtClean="0"/>
              <a:pPr/>
              <a:t>7</a:t>
            </a:fld>
            <a:endParaRPr lang="ja-JP" altLang="en-US" dirty="0"/>
          </a:p>
        </p:txBody>
      </p:sp>
      <p:pic>
        <p:nvPicPr>
          <p:cNvPr id="7" name="サウンド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8717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296"/>
    </mc:Choice>
    <mc:Fallback>
      <p:transition spd="slow" advTm="112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ja-JP" dirty="0" smtClean="0"/>
              <a:t>TX</a:t>
            </a:r>
            <a:r>
              <a:rPr kumimoji="1" lang="ja-JP" altLang="en-US" dirty="0" smtClean="0"/>
              <a:t>を良くする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ja-JP" smtClean="0"/>
              <a:t>#</a:t>
            </a:r>
            <a:fld id="{DC3F45C2-70C5-4D47-BB0C-84BB7D9D74D4}" type="slidenum">
              <a:rPr lang="ja-JP" altLang="en-US" smtClean="0"/>
              <a:pPr/>
              <a:t>8</a:t>
            </a:fld>
            <a:endParaRPr lang="ja-JP" altLang="en-US" dirty="0"/>
          </a:p>
        </p:txBody>
      </p:sp>
      <p:pic>
        <p:nvPicPr>
          <p:cNvPr id="7" name="サウンド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0345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11"/>
    </mc:Choice>
    <mc:Fallback>
      <p:transition spd="slow" advTm="50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ja-JP" dirty="0" smtClean="0"/>
              <a:t>TX</a:t>
            </a:r>
            <a:r>
              <a:rPr kumimoji="1" lang="ja-JP" altLang="en-US" dirty="0" smtClean="0"/>
              <a:t>とは</a:t>
            </a:r>
            <a:endParaRPr kumimoji="1" lang="ja-JP" altLang="en-US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584327" y="1294307"/>
            <a:ext cx="76452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altLang="ja-JP" sz="3200" dirty="0" smtClean="0">
                <a:solidFill>
                  <a:srgbClr val="EE6E73"/>
                </a:solidFill>
                <a:latin typeface="Hiragino Sans W3" charset="-128"/>
                <a:ea typeface="Hiragino Sans W3" charset="-128"/>
                <a:cs typeface="Hiragino Sans W3" charset="-128"/>
              </a:rPr>
              <a:t>Teacher Experience: </a:t>
            </a:r>
            <a:r>
              <a:rPr lang="ja-JP" altLang="en-US" sz="3200" dirty="0" smtClean="0">
                <a:solidFill>
                  <a:srgbClr val="EE6E73"/>
                </a:solidFill>
                <a:latin typeface="Hiragino Sans W3" charset="-128"/>
                <a:ea typeface="Hiragino Sans W3" charset="-128"/>
                <a:cs typeface="Hiragino Sans W3" charset="-128"/>
              </a:rPr>
              <a:t>教師体験</a:t>
            </a:r>
            <a:endParaRPr lang="en-US" altLang="ja-JP" sz="3200" dirty="0" smtClean="0">
              <a:solidFill>
                <a:srgbClr val="EE6E73"/>
              </a:solidFill>
              <a:latin typeface="Hiragino Sans W3" charset="-128"/>
              <a:ea typeface="Hiragino Sans W3" charset="-128"/>
              <a:cs typeface="Hiragino Sans W3" charset="-128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584327" y="2067395"/>
            <a:ext cx="764527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defRPr/>
            </a:pPr>
            <a:r>
              <a:rPr lang="ja-JP" altLang="en-US" sz="3200" dirty="0" smtClean="0">
                <a:solidFill>
                  <a:srgbClr val="607D8B"/>
                </a:solidFill>
                <a:latin typeface="Hiragino Sans W3" charset="-128"/>
                <a:ea typeface="Hiragino Sans W3" charset="-128"/>
                <a:cs typeface="Hiragino Sans W3" charset="-128"/>
              </a:rPr>
              <a:t>教師として働いているときに感じること</a:t>
            </a:r>
            <a:endParaRPr lang="en-US" altLang="ja-JP" sz="3200" dirty="0" smtClean="0">
              <a:solidFill>
                <a:srgbClr val="607D8B"/>
              </a:solidFill>
              <a:latin typeface="Hiragino Sans W3" charset="-128"/>
              <a:ea typeface="Hiragino Sans W3" charset="-128"/>
              <a:cs typeface="Hiragino Sans W3" charset="-128"/>
            </a:endParaRPr>
          </a:p>
          <a:p>
            <a:pPr marL="457200" indent="-457200">
              <a:defRPr/>
            </a:pPr>
            <a:r>
              <a:rPr lang="ja-JP" altLang="en-US" sz="3200" dirty="0" smtClean="0">
                <a:solidFill>
                  <a:srgbClr val="607D8B"/>
                </a:solidFill>
                <a:latin typeface="Hiragino Sans W3" charset="-128"/>
                <a:ea typeface="Hiragino Sans W3" charset="-128"/>
                <a:cs typeface="Hiragino Sans W3" charset="-128"/>
              </a:rPr>
              <a:t>体験</a:t>
            </a:r>
            <a:r>
              <a:rPr lang="ja-JP" altLang="en-US" sz="3200" dirty="0">
                <a:solidFill>
                  <a:srgbClr val="607D8B"/>
                </a:solidFill>
                <a:latin typeface="Hiragino Sans W3" charset="-128"/>
                <a:ea typeface="Hiragino Sans W3" charset="-128"/>
                <a:cs typeface="Hiragino Sans W3" charset="-128"/>
              </a:rPr>
              <a:t>すること</a:t>
            </a:r>
            <a:r>
              <a:rPr lang="ja-JP" altLang="en-US" sz="3200" dirty="0" smtClean="0">
                <a:solidFill>
                  <a:srgbClr val="607D8B"/>
                </a:solidFill>
                <a:latin typeface="Hiragino Sans W3" charset="-128"/>
                <a:ea typeface="Hiragino Sans W3" charset="-128"/>
                <a:cs typeface="Hiragino Sans W3" charset="-128"/>
              </a:rPr>
              <a:t>すべて</a:t>
            </a:r>
            <a:endParaRPr lang="en-US" altLang="ja-JP" sz="3200" dirty="0">
              <a:solidFill>
                <a:srgbClr val="607D8B"/>
              </a:solidFill>
              <a:latin typeface="Hiragino Sans W3" charset="-128"/>
              <a:ea typeface="Hiragino Sans W3" charset="-128"/>
              <a:cs typeface="Hiragino Sans W3" charset="-128"/>
            </a:endParaRP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ja-JP" smtClean="0"/>
              <a:t>#</a:t>
            </a:r>
            <a:fld id="{F281072A-F9EF-F645-A589-9593A608EAA6}" type="slidenum">
              <a:rPr lang="en-US" altLang="ja-JP" smtClean="0"/>
              <a:pPr/>
              <a:t>9</a:t>
            </a:fld>
            <a:endParaRPr lang="ja-JP" altLang="en-US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16221" y="5141630"/>
            <a:ext cx="76452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ja-JP" altLang="en-US" sz="3200" dirty="0" smtClean="0">
                <a:solidFill>
                  <a:srgbClr val="EE6E73"/>
                </a:solidFill>
                <a:latin typeface="Hiragino Sans W3" charset="-128"/>
                <a:ea typeface="Hiragino Sans W3" charset="-128"/>
                <a:cs typeface="Hiragino Sans W3" charset="-128"/>
              </a:rPr>
              <a:t>教師に気持ちよく働いてほしい</a:t>
            </a:r>
            <a:endParaRPr lang="en-US" altLang="ja-JP" sz="3200" dirty="0" smtClean="0">
              <a:solidFill>
                <a:srgbClr val="EE6E73"/>
              </a:solidFill>
              <a:latin typeface="Hiragino Sans W3" charset="-128"/>
              <a:ea typeface="Hiragino Sans W3" charset="-128"/>
              <a:cs typeface="Hiragino Sans W3" charset="-128"/>
            </a:endParaRPr>
          </a:p>
        </p:txBody>
      </p:sp>
      <p:sp>
        <p:nvSpPr>
          <p:cNvPr id="9" name="右矢印 8"/>
          <p:cNvSpPr/>
          <p:nvPr/>
        </p:nvSpPr>
        <p:spPr>
          <a:xfrm rot="5400000">
            <a:off x="4278891" y="3593219"/>
            <a:ext cx="786907" cy="1822819"/>
          </a:xfrm>
          <a:prstGeom prst="rightArrow">
            <a:avLst/>
          </a:prstGeom>
          <a:solidFill>
            <a:srgbClr val="607D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pic>
        <p:nvPicPr>
          <p:cNvPr id="11" name="サウンド 10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6568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096"/>
    </mc:Choice>
    <mc:Fallback>
      <p:transition spd="slow" advTm="260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ホワイト">
  <a:themeElements>
    <a:clrScheme name="ホワイ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ホワイ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ホワイ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Yu Gothic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Yu Gothic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2641</TotalTime>
  <Words>398</Words>
  <Application>Microsoft Macintosh PowerPoint</Application>
  <PresentationFormat>画面に合わせる (4:3)</PresentationFormat>
  <Paragraphs>139</Paragraphs>
  <Slides>29</Slides>
  <Notes>2</Notes>
  <HiddenSlides>0</HiddenSlides>
  <MMClips>29</MMClips>
  <ScaleCrop>false</ScaleCrop>
  <HeadingPairs>
    <vt:vector size="6" baseType="variant">
      <vt:variant>
        <vt:lpstr>使用されているフォント</vt:lpstr>
      </vt:variant>
      <vt:variant>
        <vt:i4>10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29</vt:i4>
      </vt:variant>
    </vt:vector>
  </HeadingPairs>
  <TitlesOfParts>
    <vt:vector size="40" baseType="lpstr">
      <vt:lpstr>Calibri</vt:lpstr>
      <vt:lpstr>Helvetica Neue</vt:lpstr>
      <vt:lpstr>Helvetica Neue Condensed</vt:lpstr>
      <vt:lpstr>Hiragino Sans W1</vt:lpstr>
      <vt:lpstr>Hiragino Sans W3</vt:lpstr>
      <vt:lpstr>Hiragino Sans W6</vt:lpstr>
      <vt:lpstr>ＭＳ Ｐゴシック</vt:lpstr>
      <vt:lpstr>Wingdings</vt:lpstr>
      <vt:lpstr>Yu Gothic</vt:lpstr>
      <vt:lpstr>Arial</vt:lpstr>
      <vt:lpstr>ホワイト</vt:lpstr>
      <vt:lpstr>PowerPoint プレゼンテーション</vt:lpstr>
      <vt:lpstr>教育の質向上</vt:lpstr>
      <vt:lpstr>昨今では</vt:lpstr>
      <vt:lpstr>教育を受ける側のことばっかり</vt:lpstr>
      <vt:lpstr>教育を受ける側ばっかり</vt:lpstr>
      <vt:lpstr>教育を受ける側ばっかり</vt:lpstr>
      <vt:lpstr>“楽しいものを作るには、 働いている側も楽しくなければならない”</vt:lpstr>
      <vt:lpstr>TXを良くする</vt:lpstr>
      <vt:lpstr>TXとは</vt:lpstr>
      <vt:lpstr>雑務</vt:lpstr>
      <vt:lpstr>雑務が減ると</vt:lpstr>
      <vt:lpstr>雑務が減ると</vt:lpstr>
      <vt:lpstr>雑務の多いこと</vt:lpstr>
      <vt:lpstr>小テスト</vt:lpstr>
      <vt:lpstr>わかったようなことを偉そうに</vt:lpstr>
      <vt:lpstr>小テスト</vt:lpstr>
      <vt:lpstr>小テスト</vt:lpstr>
      <vt:lpstr>小テスト</vt:lpstr>
      <vt:lpstr>小テスト</vt:lpstr>
      <vt:lpstr>Smart Teach</vt:lpstr>
      <vt:lpstr>コンセプト</vt:lpstr>
      <vt:lpstr>数式入力</vt:lpstr>
      <vt:lpstr>数式入力</vt:lpstr>
      <vt:lpstr>数式入力</vt:lpstr>
      <vt:lpstr>数式入力</vt:lpstr>
      <vt:lpstr>想像以上に課題が多い</vt:lpstr>
      <vt:lpstr>数式入力</vt:lpstr>
      <vt:lpstr>数式入力</vt:lpstr>
      <vt:lpstr>今後の展望</vt:lpstr>
    </vt:vector>
  </TitlesOfParts>
  <Company/>
  <LinksUpToDate>false</LinksUpToDate>
  <SharedDoc>false</SharedDoc>
  <HyperlinksChanged>false</HyperlinksChanged>
  <AppVersion>15.0025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敵対的生成 ネットワークを利用した 高解像画像生成の研究</dc:title>
  <dc:creator>IRIE TAKURYU</dc:creator>
  <cp:lastModifiedBy>IRIE Takuryu</cp:lastModifiedBy>
  <cp:revision>422</cp:revision>
  <cp:lastPrinted>2018-12-03T13:54:58Z</cp:lastPrinted>
  <dcterms:created xsi:type="dcterms:W3CDTF">2018-02-20T04:13:24Z</dcterms:created>
  <dcterms:modified xsi:type="dcterms:W3CDTF">2018-12-07T15:06:01Z</dcterms:modified>
</cp:coreProperties>
</file>